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715" r:id="rId4"/>
    <p:sldMasterId id="2147483727" r:id="rId5"/>
    <p:sldMasterId id="2147483739" r:id="rId6"/>
  </p:sldMasterIdLst>
  <p:notesMasterIdLst>
    <p:notesMasterId r:id="rId41"/>
  </p:notesMasterIdLst>
  <p:handoutMasterIdLst>
    <p:handoutMasterId r:id="rId42"/>
  </p:handoutMasterIdLst>
  <p:sldIdLst>
    <p:sldId id="284" r:id="rId7"/>
    <p:sldId id="287" r:id="rId8"/>
    <p:sldId id="315" r:id="rId9"/>
    <p:sldId id="285" r:id="rId10"/>
    <p:sldId id="289"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16" r:id="rId25"/>
    <p:sldId id="304" r:id="rId26"/>
    <p:sldId id="317" r:id="rId27"/>
    <p:sldId id="318" r:id="rId28"/>
    <p:sldId id="319" r:id="rId29"/>
    <p:sldId id="320" r:id="rId30"/>
    <p:sldId id="321" r:id="rId31"/>
    <p:sldId id="322" r:id="rId32"/>
    <p:sldId id="324" r:id="rId33"/>
    <p:sldId id="325" r:id="rId34"/>
    <p:sldId id="326" r:id="rId35"/>
    <p:sldId id="328" r:id="rId36"/>
    <p:sldId id="329" r:id="rId37"/>
    <p:sldId id="330" r:id="rId38"/>
    <p:sldId id="331" r:id="rId39"/>
    <p:sldId id="333"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6" autoAdjust="0"/>
    <p:restoredTop sz="94660"/>
  </p:normalViewPr>
  <p:slideViewPr>
    <p:cSldViewPr snapToGrid="0">
      <p:cViewPr>
        <p:scale>
          <a:sx n="60" d="100"/>
          <a:sy n="60" d="100"/>
        </p:scale>
        <p:origin x="-1086" y="-252"/>
      </p:cViewPr>
      <p:guideLst>
        <p:guide orient="horz" pos="2160"/>
        <p:guide pos="3840"/>
      </p:guideLst>
    </p:cSldViewPr>
  </p:slideViewPr>
  <p:notesTextViewPr>
    <p:cViewPr>
      <p:scale>
        <a:sx n="1" d="1"/>
        <a:sy n="1" d="1"/>
      </p:scale>
      <p:origin x="0" y="0"/>
    </p:cViewPr>
  </p:notesTextViewPr>
  <p:notesViewPr>
    <p:cSldViewPr snapToGrid="0">
      <p:cViewPr varScale="1">
        <p:scale>
          <a:sx n="77" d="100"/>
          <a:sy n="77" d="100"/>
        </p:scale>
        <p:origin x="400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1" i="0" u="none" strike="noStrike" kern="1200" cap="all" spc="50" baseline="0">
              <a:solidFill>
                <a:schemeClr val="tx1">
                  <a:lumMod val="65000"/>
                  <a:lumOff val="35000"/>
                </a:schemeClr>
              </a:solidFill>
              <a:latin typeface="+mn-lt"/>
              <a:ea typeface="+mn-ea"/>
              <a:cs typeface="+mn-cs"/>
            </a:defRPr>
          </a:pPr>
          <a:endParaRPr lang="ru-RU"/>
        </a:p>
      </c:txPr>
    </c:title>
    <c:autoTitleDeleted val="0"/>
    <c:plotArea>
      <c:layout/>
      <c:pieChart>
        <c:varyColors val="1"/>
        <c:ser>
          <c:idx val="0"/>
          <c:order val="0"/>
          <c:tx>
            <c:strRef>
              <c:f>Лист1!$B$1</c:f>
              <c:strCache>
                <c:ptCount val="1"/>
                <c:pt idx="0">
                  <c:v>практичне застосування стандарту </c:v>
                </c:pt>
              </c:strCache>
            </c:strRef>
          </c:tx>
          <c:dPt>
            <c:idx val="0"/>
            <c:bubble3D val="0"/>
            <c:spPr>
              <a:solidFill>
                <a:schemeClr val="accent2"/>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1-E038-46D1-A0CE-2D0277C49673}"/>
              </c:ext>
            </c:extLst>
          </c:dPt>
          <c:dPt>
            <c:idx val="1"/>
            <c:bubble3D val="0"/>
            <c:spPr>
              <a:solidFill>
                <a:schemeClr val="accent4"/>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3-E038-46D1-A0CE-2D0277C49673}"/>
              </c:ext>
            </c:extLst>
          </c:dPt>
          <c:dPt>
            <c:idx val="2"/>
            <c:bubble3D val="0"/>
            <c:spPr>
              <a:solidFill>
                <a:schemeClr val="accent6"/>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5-E038-46D1-A0CE-2D0277C49673}"/>
              </c:ext>
            </c:extLst>
          </c:dPt>
          <c:dPt>
            <c:idx val="3"/>
            <c:bubble3D val="0"/>
            <c:spPr>
              <a:solidFill>
                <a:schemeClr val="accent2">
                  <a:lumMod val="60000"/>
                </a:schemeClr>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7-E038-46D1-A0CE-2D0277C49673}"/>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ru-RU"/>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Лист1!$A$2:$A$5</c:f>
              <c:strCache>
                <c:ptCount val="4"/>
                <c:pt idx="0">
                  <c:v>саморозвиток</c:v>
                </c:pt>
                <c:pt idx="1">
                  <c:v>підвищення кваліфікації</c:v>
                </c:pt>
                <c:pt idx="2">
                  <c:v>основа атестації</c:v>
                </c:pt>
                <c:pt idx="3">
                  <c:v>сертифікація</c:v>
                </c:pt>
              </c:strCache>
            </c:strRef>
          </c:cat>
          <c:val>
            <c:numRef>
              <c:f>Лист1!$B$2:$B$5</c:f>
              <c:numCache>
                <c:formatCode>General</c:formatCode>
                <c:ptCount val="4"/>
                <c:pt idx="0">
                  <c:v>25</c:v>
                </c:pt>
                <c:pt idx="1">
                  <c:v>25</c:v>
                </c:pt>
                <c:pt idx="2">
                  <c:v>25</c:v>
                </c:pt>
                <c:pt idx="3">
                  <c:v>25</c:v>
                </c:pt>
              </c:numCache>
            </c:numRef>
          </c:val>
          <c:extLst xmlns:c16r2="http://schemas.microsoft.com/office/drawing/2015/06/chart">
            <c:ext xmlns:c16="http://schemas.microsoft.com/office/drawing/2014/chart" uri="{C3380CC4-5D6E-409C-BE32-E72D297353CC}">
              <c16:uniqueId val="{00000000-26B3-42F3-8181-2192550DF735}"/>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0"/>
          <c:y val="8.6502890945603136E-2"/>
          <c:w val="0.98875766739911142"/>
          <c:h val="0.1662671021438562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ata5.xml.rels><?xml version="1.0" encoding="UTF-8" standalone="yes"?>
<Relationships xmlns="http://schemas.openxmlformats.org/package/2006/relationships"><Relationship Id="rId1" Type="http://schemas.openxmlformats.org/officeDocument/2006/relationships/hyperlink" Target="https://zakon.rada.gov.ua/rada/show/254%D0%BA/96-%D0%B2%D1%80/sp:max10"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rawing5.xml.rels><?xml version="1.0" encoding="UTF-8" standalone="yes"?>
<Relationships xmlns="http://schemas.openxmlformats.org/package/2006/relationships"><Relationship Id="rId1" Type="http://schemas.openxmlformats.org/officeDocument/2006/relationships/hyperlink" Target="https://zakon.rada.gov.ua/rada/show/254%D0%BA/96-%D0%B2%D1%80/sp:max10" TargetMode="External"/></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503D04-C97E-4622-AE07-D0307CB3B4CA}"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t>
        <a:bodyPr rtlCol="0"/>
        <a:lstStyle/>
        <a:p>
          <a:pPr rtl="0"/>
          <a:endParaRPr lang="en-US"/>
        </a:p>
      </dgm:t>
    </dgm:pt>
    <dgm:pt modelId="{AAC263CB-8256-4B03-92FE-1622698FB3E9}">
      <dgm:prSet/>
      <dgm:spPr>
        <a:solidFill>
          <a:srgbClr val="92D050"/>
        </a:solidFill>
        <a:ln>
          <a:solidFill>
            <a:schemeClr val="tx1"/>
          </a:solidFill>
        </a:ln>
      </dgm:spPr>
      <dgm:t>
        <a:bodyPr rtlCol="0"/>
        <a:lstStyle/>
        <a:p>
          <a:pPr rtl="0">
            <a:lnSpc>
              <a:spcPct val="100000"/>
            </a:lnSpc>
          </a:pPr>
          <a:r>
            <a:rPr lang="ru-RU" noProof="0" dirty="0"/>
            <a:t>«</a:t>
          </a:r>
          <a:r>
            <a:rPr lang="ru-RU" noProof="0" dirty="0" err="1"/>
            <a:t>Вчитель</a:t>
          </a:r>
          <a:r>
            <a:rPr lang="ru-RU" noProof="0" dirty="0"/>
            <a:t> </a:t>
          </a:r>
          <a:r>
            <a:rPr lang="ru-RU" noProof="0" dirty="0" err="1"/>
            <a:t>початкових</a:t>
          </a:r>
          <a:r>
            <a:rPr lang="ru-RU" noProof="0" dirty="0"/>
            <a:t> </a:t>
          </a:r>
          <a:r>
            <a:rPr lang="ru-RU" noProof="0" dirty="0" err="1"/>
            <a:t>класів</a:t>
          </a:r>
          <a:r>
            <a:rPr lang="ru-RU" noProof="0" dirty="0"/>
            <a:t> закладу </a:t>
          </a:r>
          <a:r>
            <a:rPr lang="ru-RU" noProof="0" dirty="0" err="1"/>
            <a:t>загальної</a:t>
          </a:r>
          <a:r>
            <a:rPr lang="ru-RU" noProof="0" dirty="0"/>
            <a:t> </a:t>
          </a:r>
          <a:r>
            <a:rPr lang="ru-RU" noProof="0" dirty="0" err="1"/>
            <a:t>середньої</a:t>
          </a:r>
          <a:r>
            <a:rPr lang="ru-RU" noProof="0" dirty="0"/>
            <a:t> </a:t>
          </a:r>
          <a:r>
            <a:rPr lang="ru-RU" noProof="0" dirty="0" err="1"/>
            <a:t>освіти</a:t>
          </a:r>
          <a:r>
            <a:rPr lang="ru-RU" noProof="0" dirty="0"/>
            <a:t>»</a:t>
          </a:r>
        </a:p>
      </dgm:t>
    </dgm:pt>
    <dgm:pt modelId="{0BEED663-FC38-4EAD-940F-4C475D2C87DB}" type="parTrans" cxnId="{C5E94186-9CB6-4C42-92B3-C546CC53A7B9}">
      <dgm:prSet/>
      <dgm:spPr/>
      <dgm:t>
        <a:bodyPr rtlCol="0"/>
        <a:lstStyle/>
        <a:p>
          <a:pPr rtl="0"/>
          <a:endParaRPr lang="ru-RU" noProof="0" dirty="0"/>
        </a:p>
      </dgm:t>
    </dgm:pt>
    <dgm:pt modelId="{808B76D0-8EC7-469A-93AC-7A6017188A9D}" type="sibTrans" cxnId="{C5E94186-9CB6-4C42-92B3-C546CC53A7B9}">
      <dgm:prSet/>
      <dgm:spPr/>
      <dgm:t>
        <a:bodyPr rtlCol="0"/>
        <a:lstStyle/>
        <a:p>
          <a:pPr rtl="0"/>
          <a:endParaRPr lang="ru-RU" noProof="0" dirty="0"/>
        </a:p>
      </dgm:t>
    </dgm:pt>
    <dgm:pt modelId="{4E8D2E69-0173-4BD3-B96A-7A9C5DD12B47}">
      <dgm:prSet/>
      <dgm:spPr>
        <a:ln>
          <a:solidFill>
            <a:schemeClr val="tx1"/>
          </a:solidFill>
        </a:ln>
      </dgm:spPr>
      <dgm:t>
        <a:bodyPr rtlCol="0"/>
        <a:lstStyle/>
        <a:p>
          <a:pPr rtl="0">
            <a:lnSpc>
              <a:spcPct val="100000"/>
            </a:lnSpc>
          </a:pPr>
          <a:r>
            <a:rPr lang="ru-RU" noProof="0" dirty="0"/>
            <a:t>«</a:t>
          </a:r>
          <a:r>
            <a:rPr lang="ru-RU" noProof="0" dirty="0" err="1"/>
            <a:t>Вчитель</a:t>
          </a:r>
          <a:r>
            <a:rPr lang="ru-RU" noProof="0" dirty="0"/>
            <a:t> закладу </a:t>
          </a:r>
          <a:r>
            <a:rPr lang="ru-RU" noProof="0" dirty="0" err="1"/>
            <a:t>загальної</a:t>
          </a:r>
          <a:r>
            <a:rPr lang="ru-RU" noProof="0" dirty="0"/>
            <a:t> </a:t>
          </a:r>
          <a:r>
            <a:rPr lang="ru-RU" noProof="0" dirty="0" err="1"/>
            <a:t>середньої</a:t>
          </a:r>
          <a:r>
            <a:rPr lang="ru-RU" noProof="0" dirty="0"/>
            <a:t> </a:t>
          </a:r>
          <a:r>
            <a:rPr lang="ru-RU" noProof="0" dirty="0" err="1"/>
            <a:t>освіти</a:t>
          </a:r>
          <a:r>
            <a:rPr lang="ru-RU" noProof="0" dirty="0"/>
            <a:t>»</a:t>
          </a:r>
        </a:p>
      </dgm:t>
    </dgm:pt>
    <dgm:pt modelId="{B954BF22-E3B3-4A1C-802E-590228BE2D9C}" type="parTrans" cxnId="{0F866C41-EB5F-47BD-A2CD-A58671F15B67}">
      <dgm:prSet/>
      <dgm:spPr/>
      <dgm:t>
        <a:bodyPr rtlCol="0"/>
        <a:lstStyle/>
        <a:p>
          <a:pPr rtl="0"/>
          <a:endParaRPr lang="ru-RU" noProof="0" dirty="0"/>
        </a:p>
      </dgm:t>
    </dgm:pt>
    <dgm:pt modelId="{FEF1E80E-8A9E-4B0A-817C-2A4CFDCF3FB2}" type="sibTrans" cxnId="{0F866C41-EB5F-47BD-A2CD-A58671F15B67}">
      <dgm:prSet/>
      <dgm:spPr/>
      <dgm:t>
        <a:bodyPr rtlCol="0"/>
        <a:lstStyle/>
        <a:p>
          <a:pPr rtl="0"/>
          <a:endParaRPr lang="ru-RU" noProof="0" dirty="0"/>
        </a:p>
      </dgm:t>
    </dgm:pt>
    <dgm:pt modelId="{93A6A030-ABAB-4EFA-B539-0FDB3E07C1EF}">
      <dgm:prSet/>
      <dgm:spPr>
        <a:solidFill>
          <a:srgbClr val="00B0F0"/>
        </a:solidFill>
        <a:ln>
          <a:solidFill>
            <a:schemeClr val="tx1"/>
          </a:solidFill>
        </a:ln>
      </dgm:spPr>
      <dgm:t>
        <a:bodyPr rtlCol="0"/>
        <a:lstStyle/>
        <a:p>
          <a:pPr rtl="0">
            <a:lnSpc>
              <a:spcPct val="100000"/>
            </a:lnSpc>
          </a:pPr>
          <a:r>
            <a:rPr lang="ru-RU" noProof="0" dirty="0"/>
            <a:t>«</a:t>
          </a:r>
          <a:r>
            <a:rPr lang="ru-RU" noProof="0" dirty="0" err="1"/>
            <a:t>Вчитель</a:t>
          </a:r>
          <a:r>
            <a:rPr lang="ru-RU" noProof="0" dirty="0"/>
            <a:t> з </a:t>
          </a:r>
          <a:r>
            <a:rPr lang="ru-RU" noProof="0" dirty="0" err="1"/>
            <a:t>початкової</a:t>
          </a:r>
          <a:r>
            <a:rPr lang="ru-RU" noProof="0" dirty="0"/>
            <a:t> </a:t>
          </a:r>
          <a:r>
            <a:rPr lang="ru-RU" noProof="0" dirty="0" err="1"/>
            <a:t>освіти</a:t>
          </a:r>
          <a:r>
            <a:rPr lang="ru-RU" noProof="0" dirty="0"/>
            <a:t> ( з дипломом </a:t>
          </a:r>
          <a:r>
            <a:rPr lang="ru-RU" noProof="0" dirty="0" err="1"/>
            <a:t>молодшого</a:t>
          </a:r>
          <a:r>
            <a:rPr lang="ru-RU" noProof="0" dirty="0"/>
            <a:t> </a:t>
          </a:r>
          <a:r>
            <a:rPr lang="ru-RU" noProof="0" dirty="0" err="1"/>
            <a:t>спеціаліста</a:t>
          </a:r>
          <a:r>
            <a:rPr lang="ru-RU" noProof="0" dirty="0"/>
            <a:t>)»</a:t>
          </a:r>
        </a:p>
      </dgm:t>
    </dgm:pt>
    <dgm:pt modelId="{3D674B97-6DC6-4A12-85BA-0976D3064237}" type="parTrans" cxnId="{4B40C8DC-6B57-4F5B-8440-7241C649700B}">
      <dgm:prSet/>
      <dgm:spPr/>
      <dgm:t>
        <a:bodyPr rtlCol="0"/>
        <a:lstStyle/>
        <a:p>
          <a:pPr rtl="0"/>
          <a:endParaRPr lang="ru-RU" noProof="0" dirty="0"/>
        </a:p>
      </dgm:t>
    </dgm:pt>
    <dgm:pt modelId="{BFE0749E-E343-4A6F-BD09-2810EE6B4BD7}" type="sibTrans" cxnId="{4B40C8DC-6B57-4F5B-8440-7241C649700B}">
      <dgm:prSet/>
      <dgm:spPr/>
      <dgm:t>
        <a:bodyPr rtlCol="0"/>
        <a:lstStyle/>
        <a:p>
          <a:pPr rtl="0"/>
          <a:endParaRPr lang="ru-RU" noProof="0" dirty="0"/>
        </a:p>
      </dgm:t>
    </dgm:pt>
    <dgm:pt modelId="{39166502-40B2-441C-8391-3FB2E3F462D9}" type="pres">
      <dgm:prSet presAssocID="{D4503D04-C97E-4622-AE07-D0307CB3B4CA}" presName="root" presStyleCnt="0">
        <dgm:presLayoutVars>
          <dgm:dir/>
          <dgm:resizeHandles val="exact"/>
        </dgm:presLayoutVars>
      </dgm:prSet>
      <dgm:spPr/>
      <dgm:t>
        <a:bodyPr/>
        <a:lstStyle/>
        <a:p>
          <a:endParaRPr lang="ru-RU"/>
        </a:p>
      </dgm:t>
    </dgm:pt>
    <dgm:pt modelId="{2FE2D3FA-309E-4C49-82F5-739475F937A2}" type="pres">
      <dgm:prSet presAssocID="{AAC263CB-8256-4B03-92FE-1622698FB3E9}" presName="compNode" presStyleCnt="0"/>
      <dgm:spPr/>
    </dgm:pt>
    <dgm:pt modelId="{A913A8AD-8B01-4110-A29F-10CC5F7A2D5A}" type="pres">
      <dgm:prSet presAssocID="{AAC263CB-8256-4B03-92FE-1622698FB3E9}" presName="bgRect" presStyleLbl="bgShp" presStyleIdx="0" presStyleCnt="3"/>
      <dgm:spPr>
        <a:solidFill>
          <a:srgbClr val="0070C0"/>
        </a:solidFill>
        <a:ln>
          <a:solidFill>
            <a:schemeClr val="tx1"/>
          </a:solidFill>
        </a:ln>
      </dgm:spPr>
    </dgm:pt>
    <dgm:pt modelId="{25B2245B-A34B-48ED-A134-55D6D3C49DD6}" type="pres">
      <dgm:prSet presAssocID="{AAC263CB-8256-4B03-92FE-1622698FB3E9}" presName="iconRect" presStyleLbl="node1" presStyleIdx="0" presStyleCnt="3" custScaleX="177416" custScaleY="156686"/>
      <dgm:spPr>
        <a:blipFill rotWithShape="1">
          <a:blip xmlns:r="http://schemas.openxmlformats.org/officeDocument/2006/relationships" r:embed="rId1"/>
          <a:stretch>
            <a:fillRect/>
          </a:stretch>
        </a:blipFill>
      </dgm:spPr>
    </dgm:pt>
    <dgm:pt modelId="{A4182B5C-E0A1-40BE-97BB-895E1E017E1E}" type="pres">
      <dgm:prSet presAssocID="{AAC263CB-8256-4B03-92FE-1622698FB3E9}" presName="spaceRect" presStyleCnt="0"/>
      <dgm:spPr/>
    </dgm:pt>
    <dgm:pt modelId="{7AD3242E-FC26-455F-B6ED-8FC692CBD89E}" type="pres">
      <dgm:prSet presAssocID="{AAC263CB-8256-4B03-92FE-1622698FB3E9}" presName="parTx" presStyleLbl="revTx" presStyleIdx="0" presStyleCnt="3">
        <dgm:presLayoutVars>
          <dgm:chMax val="0"/>
          <dgm:chPref val="0"/>
        </dgm:presLayoutVars>
      </dgm:prSet>
      <dgm:spPr/>
      <dgm:t>
        <a:bodyPr/>
        <a:lstStyle/>
        <a:p>
          <a:endParaRPr lang="ru-RU"/>
        </a:p>
      </dgm:t>
    </dgm:pt>
    <dgm:pt modelId="{594CB585-2BEC-4328-A7FA-33C488D58783}" type="pres">
      <dgm:prSet presAssocID="{808B76D0-8EC7-469A-93AC-7A6017188A9D}" presName="sibTrans" presStyleCnt="0"/>
      <dgm:spPr/>
    </dgm:pt>
    <dgm:pt modelId="{2719FFC6-2D0F-438B-8997-447483C0AD39}" type="pres">
      <dgm:prSet presAssocID="{4E8D2E69-0173-4BD3-B96A-7A9C5DD12B47}" presName="compNode" presStyleCnt="0"/>
      <dgm:spPr/>
    </dgm:pt>
    <dgm:pt modelId="{8AC75408-A83A-4B24-A30F-7377A08565C6}" type="pres">
      <dgm:prSet presAssocID="{4E8D2E69-0173-4BD3-B96A-7A9C5DD12B47}" presName="bgRect" presStyleLbl="bgShp" presStyleIdx="1" presStyleCnt="3"/>
      <dgm:spPr>
        <a:solidFill>
          <a:srgbClr val="FFFF00"/>
        </a:solidFill>
        <a:ln>
          <a:solidFill>
            <a:schemeClr val="tx1"/>
          </a:solidFill>
        </a:ln>
      </dgm:spPr>
    </dgm:pt>
    <dgm:pt modelId="{5088C622-3FFB-47D9-A26D-06054D22A5A7}" type="pres">
      <dgm:prSet presAssocID="{4E8D2E69-0173-4BD3-B96A-7A9C5DD12B47}" presName="iconRect" presStyleLbl="node1" presStyleIdx="1" presStyleCnt="3" custScaleX="177416" custScaleY="170892"/>
      <dgm:spPr>
        <a:blipFill rotWithShape="1">
          <a:blip xmlns:r="http://schemas.openxmlformats.org/officeDocument/2006/relationships" r:embed="rId2"/>
          <a:stretch>
            <a:fillRect/>
          </a:stretch>
        </a:blipFill>
      </dgm:spPr>
      <dgm:extLst>
        <a:ext uri="{E40237B7-FDA0-4F09-8148-C483321AD2D9}">
          <dgm14:cNvPr xmlns:dgm14="http://schemas.microsoft.com/office/drawing/2010/diagram" id="0" name="" descr="Processor"/>
        </a:ext>
      </dgm:extLst>
    </dgm:pt>
    <dgm:pt modelId="{9FF22361-0B05-4462-BB88-3885C3AC2C02}" type="pres">
      <dgm:prSet presAssocID="{4E8D2E69-0173-4BD3-B96A-7A9C5DD12B47}" presName="spaceRect" presStyleCnt="0"/>
      <dgm:spPr/>
    </dgm:pt>
    <dgm:pt modelId="{DB221D5C-8E51-47CA-9565-DA91D94E4D76}" type="pres">
      <dgm:prSet presAssocID="{4E8D2E69-0173-4BD3-B96A-7A9C5DD12B47}" presName="parTx" presStyleLbl="revTx" presStyleIdx="1" presStyleCnt="3">
        <dgm:presLayoutVars>
          <dgm:chMax val="0"/>
          <dgm:chPref val="0"/>
        </dgm:presLayoutVars>
      </dgm:prSet>
      <dgm:spPr/>
      <dgm:t>
        <a:bodyPr/>
        <a:lstStyle/>
        <a:p>
          <a:endParaRPr lang="ru-RU"/>
        </a:p>
      </dgm:t>
    </dgm:pt>
    <dgm:pt modelId="{992BF26A-A15E-47C7-BD99-938750D2A969}" type="pres">
      <dgm:prSet presAssocID="{FEF1E80E-8A9E-4B0A-817C-2A4CFDCF3FB2}" presName="sibTrans" presStyleCnt="0"/>
      <dgm:spPr/>
    </dgm:pt>
    <dgm:pt modelId="{FBDE2D1D-30AD-4684-9397-F4E6543A3644}" type="pres">
      <dgm:prSet presAssocID="{93A6A030-ABAB-4EFA-B539-0FDB3E07C1EF}" presName="compNode" presStyleCnt="0"/>
      <dgm:spPr/>
    </dgm:pt>
    <dgm:pt modelId="{C01A6FD6-644F-4A38-8AAF-FA2CD15EFB95}" type="pres">
      <dgm:prSet presAssocID="{93A6A030-ABAB-4EFA-B539-0FDB3E07C1EF}" presName="bgRect" presStyleLbl="bgShp" presStyleIdx="2" presStyleCnt="3"/>
      <dgm:spPr>
        <a:solidFill>
          <a:schemeClr val="accent1">
            <a:lumMod val="50000"/>
          </a:schemeClr>
        </a:solidFill>
        <a:ln>
          <a:solidFill>
            <a:schemeClr val="tx1"/>
          </a:solidFill>
        </a:ln>
      </dgm:spPr>
    </dgm:pt>
    <dgm:pt modelId="{5EA392A0-C484-48E8-81EA-8479B0B6C090}" type="pres">
      <dgm:prSet presAssocID="{93A6A030-ABAB-4EFA-B539-0FDB3E07C1EF}" presName="iconRect" presStyleLbl="node1" presStyleIdx="2" presStyleCnt="3" custScaleX="185649" custScaleY="156044"/>
      <dgm:spPr>
        <a:blipFill rotWithShape="1">
          <a:blip xmlns:r="http://schemas.openxmlformats.org/officeDocument/2006/relationships" r:embed="rId3"/>
          <a:stretch>
            <a:fillRect/>
          </a:stretch>
        </a:blipFill>
      </dgm:spPr>
      <dgm:extLst>
        <a:ext uri="{E40237B7-FDA0-4F09-8148-C483321AD2D9}">
          <dgm14:cNvPr xmlns:dgm14="http://schemas.microsoft.com/office/drawing/2010/diagram" id="0" name="" descr="Cloud Computing"/>
        </a:ext>
      </dgm:extLst>
    </dgm:pt>
    <dgm:pt modelId="{8C399FA1-94C6-4518-9967-9BBB0F60E37D}" type="pres">
      <dgm:prSet presAssocID="{93A6A030-ABAB-4EFA-B539-0FDB3E07C1EF}" presName="spaceRect" presStyleCnt="0"/>
      <dgm:spPr/>
    </dgm:pt>
    <dgm:pt modelId="{0F594D1E-8E8D-452F-9A66-DA5B842B5860}" type="pres">
      <dgm:prSet presAssocID="{93A6A030-ABAB-4EFA-B539-0FDB3E07C1EF}" presName="parTx" presStyleLbl="revTx" presStyleIdx="2" presStyleCnt="3" custLinFactNeighborY="36111">
        <dgm:presLayoutVars>
          <dgm:chMax val="0"/>
          <dgm:chPref val="0"/>
        </dgm:presLayoutVars>
      </dgm:prSet>
      <dgm:spPr/>
      <dgm:t>
        <a:bodyPr/>
        <a:lstStyle/>
        <a:p>
          <a:endParaRPr lang="ru-RU"/>
        </a:p>
      </dgm:t>
    </dgm:pt>
  </dgm:ptLst>
  <dgm:cxnLst>
    <dgm:cxn modelId="{AC1C183A-F37F-4F3E-B731-7DEC2FCA9111}" type="presOf" srcId="{93A6A030-ABAB-4EFA-B539-0FDB3E07C1EF}" destId="{0F594D1E-8E8D-452F-9A66-DA5B842B5860}" srcOrd="0" destOrd="0" presId="urn:microsoft.com/office/officeart/2018/2/layout/IconVerticalSolidList"/>
    <dgm:cxn modelId="{0F866C41-EB5F-47BD-A2CD-A58671F15B67}" srcId="{D4503D04-C97E-4622-AE07-D0307CB3B4CA}" destId="{4E8D2E69-0173-4BD3-B96A-7A9C5DD12B47}" srcOrd="1" destOrd="0" parTransId="{B954BF22-E3B3-4A1C-802E-590228BE2D9C}" sibTransId="{FEF1E80E-8A9E-4B0A-817C-2A4CFDCF3FB2}"/>
    <dgm:cxn modelId="{FA5389B7-D220-4826-9E25-74B58C88075D}" type="presOf" srcId="{D4503D04-C97E-4622-AE07-D0307CB3B4CA}" destId="{39166502-40B2-441C-8391-3FB2E3F462D9}" srcOrd="0" destOrd="0" presId="urn:microsoft.com/office/officeart/2018/2/layout/IconVerticalSolidList"/>
    <dgm:cxn modelId="{4B40C8DC-6B57-4F5B-8440-7241C649700B}" srcId="{D4503D04-C97E-4622-AE07-D0307CB3B4CA}" destId="{93A6A030-ABAB-4EFA-B539-0FDB3E07C1EF}" srcOrd="2" destOrd="0" parTransId="{3D674B97-6DC6-4A12-85BA-0976D3064237}" sibTransId="{BFE0749E-E343-4A6F-BD09-2810EE6B4BD7}"/>
    <dgm:cxn modelId="{13FB3D90-014D-48C4-B338-07663530ECB0}" type="presOf" srcId="{AAC263CB-8256-4B03-92FE-1622698FB3E9}" destId="{7AD3242E-FC26-455F-B6ED-8FC692CBD89E}" srcOrd="0" destOrd="0" presId="urn:microsoft.com/office/officeart/2018/2/layout/IconVerticalSolidList"/>
    <dgm:cxn modelId="{C5E94186-9CB6-4C42-92B3-C546CC53A7B9}" srcId="{D4503D04-C97E-4622-AE07-D0307CB3B4CA}" destId="{AAC263CB-8256-4B03-92FE-1622698FB3E9}" srcOrd="0" destOrd="0" parTransId="{0BEED663-FC38-4EAD-940F-4C475D2C87DB}" sibTransId="{808B76D0-8EC7-469A-93AC-7A6017188A9D}"/>
    <dgm:cxn modelId="{FDFF2A43-AB9A-4CB9-A460-B539EB64386C}" type="presOf" srcId="{4E8D2E69-0173-4BD3-B96A-7A9C5DD12B47}" destId="{DB221D5C-8E51-47CA-9565-DA91D94E4D76}" srcOrd="0" destOrd="0" presId="urn:microsoft.com/office/officeart/2018/2/layout/IconVerticalSolidList"/>
    <dgm:cxn modelId="{CF5FD23C-044B-4379-A514-29FD95C035E0}" type="presParOf" srcId="{39166502-40B2-441C-8391-3FB2E3F462D9}" destId="{2FE2D3FA-309E-4C49-82F5-739475F937A2}" srcOrd="0" destOrd="0" presId="urn:microsoft.com/office/officeart/2018/2/layout/IconVerticalSolidList"/>
    <dgm:cxn modelId="{2696C1B9-B2D9-428E-9ABA-D62D3AFEDC83}" type="presParOf" srcId="{2FE2D3FA-309E-4C49-82F5-739475F937A2}" destId="{A913A8AD-8B01-4110-A29F-10CC5F7A2D5A}" srcOrd="0" destOrd="0" presId="urn:microsoft.com/office/officeart/2018/2/layout/IconVerticalSolidList"/>
    <dgm:cxn modelId="{EA0AFA30-F7D2-4486-8173-B6E63124D549}" type="presParOf" srcId="{2FE2D3FA-309E-4C49-82F5-739475F937A2}" destId="{25B2245B-A34B-48ED-A134-55D6D3C49DD6}" srcOrd="1" destOrd="0" presId="urn:microsoft.com/office/officeart/2018/2/layout/IconVerticalSolidList"/>
    <dgm:cxn modelId="{27872989-C80E-4409-BFBF-A69B6FF77A01}" type="presParOf" srcId="{2FE2D3FA-309E-4C49-82F5-739475F937A2}" destId="{A4182B5C-E0A1-40BE-97BB-895E1E017E1E}" srcOrd="2" destOrd="0" presId="urn:microsoft.com/office/officeart/2018/2/layout/IconVerticalSolidList"/>
    <dgm:cxn modelId="{BC676569-2E2C-403A-8DA9-913C31264514}" type="presParOf" srcId="{2FE2D3FA-309E-4C49-82F5-739475F937A2}" destId="{7AD3242E-FC26-455F-B6ED-8FC692CBD89E}" srcOrd="3" destOrd="0" presId="urn:microsoft.com/office/officeart/2018/2/layout/IconVerticalSolidList"/>
    <dgm:cxn modelId="{EF9ADEAF-84B0-42BC-99D4-9B3653B9730F}" type="presParOf" srcId="{39166502-40B2-441C-8391-3FB2E3F462D9}" destId="{594CB585-2BEC-4328-A7FA-33C488D58783}" srcOrd="1" destOrd="0" presId="urn:microsoft.com/office/officeart/2018/2/layout/IconVerticalSolidList"/>
    <dgm:cxn modelId="{D92A2C81-1DDB-445C-8215-24CCADDB1D09}" type="presParOf" srcId="{39166502-40B2-441C-8391-3FB2E3F462D9}" destId="{2719FFC6-2D0F-438B-8997-447483C0AD39}" srcOrd="2" destOrd="0" presId="urn:microsoft.com/office/officeart/2018/2/layout/IconVerticalSolidList"/>
    <dgm:cxn modelId="{BD22CD7E-84AB-46D4-B2A8-743D6F7D03CC}" type="presParOf" srcId="{2719FFC6-2D0F-438B-8997-447483C0AD39}" destId="{8AC75408-A83A-4B24-A30F-7377A08565C6}" srcOrd="0" destOrd="0" presId="urn:microsoft.com/office/officeart/2018/2/layout/IconVerticalSolidList"/>
    <dgm:cxn modelId="{30DA5779-B37F-4898-B79C-05F45C89C5B3}" type="presParOf" srcId="{2719FFC6-2D0F-438B-8997-447483C0AD39}" destId="{5088C622-3FFB-47D9-A26D-06054D22A5A7}" srcOrd="1" destOrd="0" presId="urn:microsoft.com/office/officeart/2018/2/layout/IconVerticalSolidList"/>
    <dgm:cxn modelId="{D8850BA0-352E-4252-A1DB-4198AE4C1475}" type="presParOf" srcId="{2719FFC6-2D0F-438B-8997-447483C0AD39}" destId="{9FF22361-0B05-4462-BB88-3885C3AC2C02}" srcOrd="2" destOrd="0" presId="urn:microsoft.com/office/officeart/2018/2/layout/IconVerticalSolidList"/>
    <dgm:cxn modelId="{72D3AB39-A0C4-48E3-ABDA-51C5343B11B5}" type="presParOf" srcId="{2719FFC6-2D0F-438B-8997-447483C0AD39}" destId="{DB221D5C-8E51-47CA-9565-DA91D94E4D76}" srcOrd="3" destOrd="0" presId="urn:microsoft.com/office/officeart/2018/2/layout/IconVerticalSolidList"/>
    <dgm:cxn modelId="{F36C3751-C787-4F38-AC03-68187F2E4DB1}" type="presParOf" srcId="{39166502-40B2-441C-8391-3FB2E3F462D9}" destId="{992BF26A-A15E-47C7-BD99-938750D2A969}" srcOrd="3" destOrd="0" presId="urn:microsoft.com/office/officeart/2018/2/layout/IconVerticalSolidList"/>
    <dgm:cxn modelId="{A966218B-FE8C-4C95-BC9D-233D4970450B}" type="presParOf" srcId="{39166502-40B2-441C-8391-3FB2E3F462D9}" destId="{FBDE2D1D-30AD-4684-9397-F4E6543A3644}" srcOrd="4" destOrd="0" presId="urn:microsoft.com/office/officeart/2018/2/layout/IconVerticalSolidList"/>
    <dgm:cxn modelId="{29B1B680-8D9F-4BBE-8F2B-79F103CA74FC}" type="presParOf" srcId="{FBDE2D1D-30AD-4684-9397-F4E6543A3644}" destId="{C01A6FD6-644F-4A38-8AAF-FA2CD15EFB95}" srcOrd="0" destOrd="0" presId="urn:microsoft.com/office/officeart/2018/2/layout/IconVerticalSolidList"/>
    <dgm:cxn modelId="{4514E8DF-C193-4971-A829-F66E800871B6}" type="presParOf" srcId="{FBDE2D1D-30AD-4684-9397-F4E6543A3644}" destId="{5EA392A0-C484-48E8-81EA-8479B0B6C090}" srcOrd="1" destOrd="0" presId="urn:microsoft.com/office/officeart/2018/2/layout/IconVerticalSolidList"/>
    <dgm:cxn modelId="{1897BDEA-C63E-47B0-9312-17323C1DD90C}" type="presParOf" srcId="{FBDE2D1D-30AD-4684-9397-F4E6543A3644}" destId="{8C399FA1-94C6-4518-9967-9BBB0F60E37D}" srcOrd="2" destOrd="0" presId="urn:microsoft.com/office/officeart/2018/2/layout/IconVerticalSolidList"/>
    <dgm:cxn modelId="{6DA11F28-9888-44DF-8231-FDE12ED5C121}" type="presParOf" srcId="{FBDE2D1D-30AD-4684-9397-F4E6543A3644}" destId="{0F594D1E-8E8D-452F-9A66-DA5B842B5860}" srcOrd="3" destOrd="0" presId="urn:microsoft.com/office/officeart/2018/2/layout/IconVerticalSolidLis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33DFC2-49C5-4ED2-A8CB-175469750B98}" type="doc">
      <dgm:prSet loTypeId="urn:microsoft.com/office/officeart/2005/8/layout/vList6" loCatId="list" qsTypeId="urn:microsoft.com/office/officeart/2005/8/quickstyle/3d3" qsCatId="3D" csTypeId="urn:microsoft.com/office/officeart/2005/8/colors/colorful3" csCatId="colorful" phldr="1"/>
      <dgm:spPr/>
      <dgm:t>
        <a:bodyPr/>
        <a:lstStyle/>
        <a:p>
          <a:endParaRPr lang="uk-UA"/>
        </a:p>
      </dgm:t>
    </dgm:pt>
    <dgm:pt modelId="{AC72B340-1FBC-4A6C-8038-107CBCC2029B}">
      <dgm:prSet phldrT="[Текст]" custT="1"/>
      <dgm:spPr/>
      <dgm:t>
        <a:bodyPr/>
        <a:lstStyle/>
        <a:p>
          <a:r>
            <a:rPr lang="ru-RU" sz="4000" b="1" dirty="0" err="1">
              <a:latin typeface="Times New Roman" panose="02020603050405020304" pitchFamily="18" charset="0"/>
              <a:cs typeface="Times New Roman" panose="02020603050405020304" pitchFamily="18" charset="0"/>
            </a:rPr>
            <a:t>Назви</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типових</a:t>
          </a:r>
          <a:r>
            <a:rPr lang="ru-RU" sz="4000" b="1" dirty="0">
              <a:latin typeface="Times New Roman" panose="02020603050405020304" pitchFamily="18" charset="0"/>
              <a:cs typeface="Times New Roman" panose="02020603050405020304" pitchFamily="18" charset="0"/>
            </a:rPr>
            <a:t> посад</a:t>
          </a:r>
          <a:endParaRPr lang="uk-UA" sz="4000" b="1" dirty="0">
            <a:latin typeface="Times New Roman" panose="02020603050405020304" pitchFamily="18" charset="0"/>
            <a:cs typeface="Times New Roman" panose="02020603050405020304" pitchFamily="18" charset="0"/>
          </a:endParaRPr>
        </a:p>
      </dgm:t>
    </dgm:pt>
    <dgm:pt modelId="{3325A086-B60D-4550-878B-6C5CA03D4A3E}" type="parTrans" cxnId="{74F10ADB-0E58-4AFD-8693-07EC0763460B}">
      <dgm:prSet/>
      <dgm:spPr/>
      <dgm:t>
        <a:bodyPr/>
        <a:lstStyle/>
        <a:p>
          <a:endParaRPr lang="uk-UA"/>
        </a:p>
      </dgm:t>
    </dgm:pt>
    <dgm:pt modelId="{D3CDE7F9-3EEF-464D-A550-B2643D7C256E}" type="sibTrans" cxnId="{74F10ADB-0E58-4AFD-8693-07EC0763460B}">
      <dgm:prSet/>
      <dgm:spPr/>
      <dgm:t>
        <a:bodyPr/>
        <a:lstStyle/>
        <a:p>
          <a:endParaRPr lang="uk-UA"/>
        </a:p>
      </dgm:t>
    </dgm:pt>
    <dgm:pt modelId="{706C8717-A8D6-4D6E-84E2-ED5F2AEC110F}">
      <dgm:prSet custT="1"/>
      <dgm:spPr/>
      <dgm:t>
        <a:bodyPr/>
        <a:lstStyle/>
        <a:p>
          <a:r>
            <a:rPr lang="uk-UA" sz="3600" b="1" dirty="0">
              <a:latin typeface="Times New Roman" panose="02020603050405020304" pitchFamily="18" charset="0"/>
              <a:cs typeface="Times New Roman" panose="02020603050405020304" pitchFamily="18" charset="0"/>
            </a:rPr>
            <a:t>Основна мета професійної діяльності</a:t>
          </a:r>
        </a:p>
      </dgm:t>
    </dgm:pt>
    <dgm:pt modelId="{5B6B21F1-8ACD-49D8-BB6A-695EC44EA44C}" type="parTrans" cxnId="{85CA7A57-E206-434A-AE3F-89963F95E1E6}">
      <dgm:prSet/>
      <dgm:spPr/>
      <dgm:t>
        <a:bodyPr/>
        <a:lstStyle/>
        <a:p>
          <a:endParaRPr lang="uk-UA"/>
        </a:p>
      </dgm:t>
    </dgm:pt>
    <dgm:pt modelId="{875AF7D2-5478-4CD2-A058-F474B960FCF3}" type="sibTrans" cxnId="{85CA7A57-E206-434A-AE3F-89963F95E1E6}">
      <dgm:prSet/>
      <dgm:spPr/>
      <dgm:t>
        <a:bodyPr/>
        <a:lstStyle/>
        <a:p>
          <a:endParaRPr lang="uk-UA"/>
        </a:p>
      </dgm:t>
    </dgm:pt>
    <dgm:pt modelId="{FF0A39A3-0AF0-4DB7-ABB2-7D3A396FD8F5}">
      <dgm:prSet custT="1"/>
      <dgm:spPr/>
      <dgm:t>
        <a:bodyPr/>
        <a:lstStyle/>
        <a:p>
          <a:r>
            <a:rPr lang="uk-UA" sz="1800" b="1">
              <a:latin typeface="Times New Roman" panose="02020603050405020304" pitchFamily="18" charset="0"/>
              <a:cs typeface="Times New Roman" panose="02020603050405020304" pitchFamily="18" charset="0"/>
            </a:rPr>
            <a:t>Організація навчання, виховання та розвитку учнів шляхом формування компетентностей, необхідних для успішної самореалізації та продовження навчання, світогляду, а також розвитку інтелектуальних, творчих і фізичних здібностей учнів.</a:t>
          </a:r>
        </a:p>
      </dgm:t>
    </dgm:pt>
    <dgm:pt modelId="{1F3AABCC-0D44-42D5-9CED-BBBDE11A0B5F}" type="parTrans" cxnId="{12AC22C2-6CD9-4D71-B87F-F08E0A9F96D3}">
      <dgm:prSet/>
      <dgm:spPr/>
      <dgm:t>
        <a:bodyPr/>
        <a:lstStyle/>
        <a:p>
          <a:endParaRPr lang="uk-UA"/>
        </a:p>
      </dgm:t>
    </dgm:pt>
    <dgm:pt modelId="{E32AD985-3606-4F72-89D3-0BF2CEBC6F18}" type="sibTrans" cxnId="{12AC22C2-6CD9-4D71-B87F-F08E0A9F96D3}">
      <dgm:prSet/>
      <dgm:spPr/>
      <dgm:t>
        <a:bodyPr/>
        <a:lstStyle/>
        <a:p>
          <a:endParaRPr lang="uk-UA"/>
        </a:p>
      </dgm:t>
    </dgm:pt>
    <dgm:pt modelId="{8B75EDD0-1F23-42FC-B571-77BBFF054E78}">
      <dgm:prSet custT="1"/>
      <dgm:spPr/>
      <dgm:t>
        <a:bodyPr/>
        <a:lstStyle/>
        <a:p>
          <a:endParaRPr lang="uk-UA" sz="1800" b="1">
            <a:latin typeface="Times New Roman" panose="02020603050405020304" pitchFamily="18" charset="0"/>
            <a:cs typeface="Times New Roman" panose="02020603050405020304" pitchFamily="18" charset="0"/>
          </a:endParaRPr>
        </a:p>
      </dgm:t>
    </dgm:pt>
    <dgm:pt modelId="{80C8207E-1B23-42AD-BAFC-6C8D18840CF8}" type="parTrans" cxnId="{73E7B78D-627C-45DA-A981-29AEB081E408}">
      <dgm:prSet/>
      <dgm:spPr/>
      <dgm:t>
        <a:bodyPr/>
        <a:lstStyle/>
        <a:p>
          <a:endParaRPr lang="uk-UA"/>
        </a:p>
      </dgm:t>
    </dgm:pt>
    <dgm:pt modelId="{80C8A365-FA7F-48F3-BE70-0F3A8E9475A9}" type="sibTrans" cxnId="{73E7B78D-627C-45DA-A981-29AEB081E408}">
      <dgm:prSet/>
      <dgm:spPr/>
      <dgm:t>
        <a:bodyPr/>
        <a:lstStyle/>
        <a:p>
          <a:endParaRPr lang="uk-UA"/>
        </a:p>
      </dgm:t>
    </dgm:pt>
    <dgm:pt modelId="{BDC2C353-7E0B-423E-AB42-8F51DB57A76D}">
      <dgm:prSet custT="1"/>
      <dgm:spPr/>
      <dgm:t>
        <a:bodyPr/>
        <a:lstStyle/>
        <a:p>
          <a:r>
            <a:rPr lang="ru-RU" sz="4000" b="1" dirty="0">
              <a:latin typeface="Times New Roman" panose="02020603050405020304" pitchFamily="18" charset="0"/>
              <a:cs typeface="Times New Roman" panose="02020603050405020304" pitchFamily="18" charset="0"/>
            </a:rPr>
            <a:t>Назва </a:t>
          </a:r>
          <a:r>
            <a:rPr lang="ru-RU" sz="4000" b="1" dirty="0" err="1">
              <a:latin typeface="Times New Roman" panose="02020603050405020304" pitchFamily="18" charset="0"/>
              <a:cs typeface="Times New Roman" panose="02020603050405020304" pitchFamily="18" charset="0"/>
            </a:rPr>
            <a:t>професії</a:t>
          </a:r>
          <a:r>
            <a:rPr lang="ru-RU" sz="4000" b="1" dirty="0">
              <a:latin typeface="Times New Roman" panose="02020603050405020304" pitchFamily="18" charset="0"/>
              <a:cs typeface="Times New Roman" panose="02020603050405020304" pitchFamily="18" charset="0"/>
            </a:rPr>
            <a:t> </a:t>
          </a:r>
          <a:endParaRPr lang="uk-UA" sz="4000" b="1" dirty="0">
            <a:latin typeface="Times New Roman" panose="02020603050405020304" pitchFamily="18" charset="0"/>
            <a:cs typeface="Times New Roman" panose="02020603050405020304" pitchFamily="18" charset="0"/>
          </a:endParaRPr>
        </a:p>
      </dgm:t>
    </dgm:pt>
    <dgm:pt modelId="{64D97A60-FDF3-4A78-ADED-F5EA7B468CF0}" type="parTrans" cxnId="{C3373CFE-0E0A-4F9B-99B6-A2A35027B635}">
      <dgm:prSet/>
      <dgm:spPr/>
      <dgm:t>
        <a:bodyPr/>
        <a:lstStyle/>
        <a:p>
          <a:endParaRPr lang="uk-UA"/>
        </a:p>
      </dgm:t>
    </dgm:pt>
    <dgm:pt modelId="{71635166-A31A-4F67-916A-A0B5978EC57E}" type="sibTrans" cxnId="{C3373CFE-0E0A-4F9B-99B6-A2A35027B635}">
      <dgm:prSet/>
      <dgm:spPr/>
      <dgm:t>
        <a:bodyPr/>
        <a:lstStyle/>
        <a:p>
          <a:endParaRPr lang="uk-UA"/>
        </a:p>
      </dgm:t>
    </dgm:pt>
    <dgm:pt modelId="{91FAF088-4C86-4726-8D42-F4EEF2A15B42}">
      <dgm:prSet custT="1"/>
      <dgm:spPr/>
      <dgm:t>
        <a:bodyPr/>
        <a:lstStyle/>
        <a:p>
          <a:r>
            <a:rPr lang="ru-RU" sz="2000" b="1" dirty="0" err="1">
              <a:latin typeface="Times New Roman" panose="02020603050405020304" pitchFamily="18" charset="0"/>
              <a:cs typeface="Times New Roman" panose="02020603050405020304" pitchFamily="18" charset="0"/>
            </a:rPr>
            <a:t>Вчитель</a:t>
          </a:r>
          <a:r>
            <a:rPr lang="ru-RU" sz="2000" b="1" dirty="0">
              <a:latin typeface="Times New Roman" panose="02020603050405020304" pitchFamily="18" charset="0"/>
              <a:cs typeface="Times New Roman" panose="02020603050405020304" pitchFamily="18" charset="0"/>
            </a:rPr>
            <a:t> закладу </a:t>
          </a:r>
          <a:r>
            <a:rPr lang="ru-RU" sz="2000" b="1" dirty="0" err="1">
              <a:latin typeface="Times New Roman" panose="02020603050405020304" pitchFamily="18" charset="0"/>
              <a:cs typeface="Times New Roman" panose="02020603050405020304" pitchFamily="18" charset="0"/>
            </a:rPr>
            <a:t>загальної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середньої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освіти</a:t>
          </a:r>
          <a:r>
            <a:rPr lang="ru-RU" sz="2000" b="1" dirty="0">
              <a:latin typeface="Times New Roman" panose="02020603050405020304" pitchFamily="18" charset="0"/>
              <a:cs typeface="Times New Roman" panose="02020603050405020304" pitchFamily="18" charset="0"/>
            </a:rPr>
            <a:t> </a:t>
          </a:r>
          <a:endParaRPr lang="uk-UA" sz="2000" b="1" dirty="0">
            <a:latin typeface="Times New Roman" panose="02020603050405020304" pitchFamily="18" charset="0"/>
            <a:cs typeface="Times New Roman" panose="02020603050405020304" pitchFamily="18" charset="0"/>
          </a:endParaRPr>
        </a:p>
      </dgm:t>
    </dgm:pt>
    <dgm:pt modelId="{154E0554-FA55-4EB1-B4DD-C5DC6B38D045}" type="parTrans" cxnId="{43A48328-F811-4520-8FA3-B7A770C78B30}">
      <dgm:prSet/>
      <dgm:spPr/>
      <dgm:t>
        <a:bodyPr/>
        <a:lstStyle/>
        <a:p>
          <a:endParaRPr lang="uk-UA"/>
        </a:p>
      </dgm:t>
    </dgm:pt>
    <dgm:pt modelId="{4C747364-5C93-40B0-91D5-3310C5BEB33C}" type="sibTrans" cxnId="{43A48328-F811-4520-8FA3-B7A770C78B30}">
      <dgm:prSet/>
      <dgm:spPr/>
      <dgm:t>
        <a:bodyPr/>
        <a:lstStyle/>
        <a:p>
          <a:endParaRPr lang="uk-UA"/>
        </a:p>
      </dgm:t>
    </dgm:pt>
    <dgm:pt modelId="{CF333864-E2D7-4C35-8EC9-FF8BB284F0E2}">
      <dgm:prSet custT="1"/>
      <dgm:spPr/>
      <dgm:t>
        <a:bodyPr/>
        <a:lstStyle/>
        <a:p>
          <a:r>
            <a:rPr lang="ru-RU" sz="2000" b="1" dirty="0" err="1">
              <a:latin typeface="Times New Roman" panose="02020603050405020304" pitchFamily="18" charset="0"/>
              <a:cs typeface="Times New Roman" panose="02020603050405020304" pitchFamily="18" charset="0"/>
            </a:rPr>
            <a:t>Вчитель</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початкових</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класів</a:t>
          </a:r>
          <a:r>
            <a:rPr lang="ru-RU" sz="2000" b="1" dirty="0">
              <a:latin typeface="Times New Roman" panose="02020603050405020304" pitchFamily="18" charset="0"/>
              <a:cs typeface="Times New Roman" panose="02020603050405020304" pitchFamily="18" charset="0"/>
            </a:rPr>
            <a:t> закладу </a:t>
          </a:r>
          <a:r>
            <a:rPr lang="ru-RU" sz="2000" b="1" dirty="0" err="1">
              <a:latin typeface="Times New Roman" panose="02020603050405020304" pitchFamily="18" charset="0"/>
              <a:cs typeface="Times New Roman" panose="02020603050405020304" pitchFamily="18" charset="0"/>
            </a:rPr>
            <a:t>загальної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середньої</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освіти</a:t>
          </a:r>
          <a:endParaRPr lang="uk-UA" sz="2000" b="1" dirty="0">
            <a:latin typeface="Times New Roman" panose="02020603050405020304" pitchFamily="18" charset="0"/>
            <a:cs typeface="Times New Roman" panose="02020603050405020304" pitchFamily="18" charset="0"/>
          </a:endParaRPr>
        </a:p>
      </dgm:t>
    </dgm:pt>
    <dgm:pt modelId="{DF7F4F22-E071-413F-B0D2-89BA2B264C55}" type="parTrans" cxnId="{012CF808-F3C2-401B-8500-9D1F93E595B9}">
      <dgm:prSet/>
      <dgm:spPr/>
      <dgm:t>
        <a:bodyPr/>
        <a:lstStyle/>
        <a:p>
          <a:endParaRPr lang="uk-UA"/>
        </a:p>
      </dgm:t>
    </dgm:pt>
    <dgm:pt modelId="{AB2630F2-19AF-4848-B490-EA9118E868D3}" type="sibTrans" cxnId="{012CF808-F3C2-401B-8500-9D1F93E595B9}">
      <dgm:prSet/>
      <dgm:spPr/>
      <dgm:t>
        <a:bodyPr/>
        <a:lstStyle/>
        <a:p>
          <a:endParaRPr lang="uk-UA"/>
        </a:p>
      </dgm:t>
    </dgm:pt>
    <dgm:pt modelId="{6FF7A1DD-DC5A-4DB8-8A3E-A3F9CBD8EB1D}">
      <dgm:prSet custT="1"/>
      <dgm:spPr/>
      <dgm:t>
        <a:bodyPr/>
        <a:lstStyle/>
        <a:p>
          <a:r>
            <a:rPr lang="ru-RU" sz="2000" b="1" dirty="0">
              <a:latin typeface="Times New Roman" panose="02020603050405020304" pitchFamily="18" charset="0"/>
              <a:cs typeface="Times New Roman" panose="02020603050405020304" pitchFamily="18" charset="0"/>
            </a:rPr>
            <a:t>Посада </a:t>
          </a:r>
          <a:r>
            <a:rPr lang="ru-RU" sz="2000" b="1" dirty="0" err="1">
              <a:latin typeface="Times New Roman" panose="02020603050405020304" pitchFamily="18" charset="0"/>
              <a:cs typeface="Times New Roman" panose="02020603050405020304" pitchFamily="18" charset="0"/>
            </a:rPr>
            <a:t>педагогічного</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працівника</a:t>
          </a:r>
          <a:r>
            <a:rPr lang="ru-RU" sz="2000" b="1" dirty="0">
              <a:latin typeface="Times New Roman" panose="02020603050405020304" pitchFamily="18" charset="0"/>
              <a:cs typeface="Times New Roman" panose="02020603050405020304" pitchFamily="18" charset="0"/>
            </a:rPr>
            <a:t>: </a:t>
          </a:r>
          <a:r>
            <a:rPr lang="ru-RU" sz="2000" b="1" dirty="0" err="1">
              <a:latin typeface="Times New Roman" panose="02020603050405020304" pitchFamily="18" charset="0"/>
              <a:cs typeface="Times New Roman" panose="02020603050405020304" pitchFamily="18" charset="0"/>
            </a:rPr>
            <a:t>вчитель</a:t>
          </a:r>
          <a:r>
            <a:rPr lang="ru-RU" sz="2000" b="1" dirty="0">
              <a:latin typeface="Times New Roman" panose="02020603050405020304" pitchFamily="18" charset="0"/>
              <a:cs typeface="Times New Roman" panose="02020603050405020304" pitchFamily="18" charset="0"/>
            </a:rPr>
            <a:t>. </a:t>
          </a:r>
          <a:endParaRPr lang="uk-UA" sz="2000" b="1" dirty="0">
            <a:latin typeface="Times New Roman" panose="02020603050405020304" pitchFamily="18" charset="0"/>
            <a:cs typeface="Times New Roman" panose="02020603050405020304" pitchFamily="18" charset="0"/>
          </a:endParaRPr>
        </a:p>
      </dgm:t>
    </dgm:pt>
    <dgm:pt modelId="{CECF455A-3FD4-4AA6-9F6C-E3B2A0772BEA}" type="parTrans" cxnId="{4A1FFA8D-123D-40E9-BA03-F3ADF53C07C8}">
      <dgm:prSet/>
      <dgm:spPr/>
      <dgm:t>
        <a:bodyPr/>
        <a:lstStyle/>
        <a:p>
          <a:endParaRPr lang="uk-UA"/>
        </a:p>
      </dgm:t>
    </dgm:pt>
    <dgm:pt modelId="{7F7FA4F3-A0F1-4E0A-9CA3-F1B274A403CB}" type="sibTrans" cxnId="{4A1FFA8D-123D-40E9-BA03-F3ADF53C07C8}">
      <dgm:prSet/>
      <dgm:spPr/>
      <dgm:t>
        <a:bodyPr/>
        <a:lstStyle/>
        <a:p>
          <a:endParaRPr lang="uk-UA"/>
        </a:p>
      </dgm:t>
    </dgm:pt>
    <dgm:pt modelId="{42848D3D-F484-4F57-AD79-E2EB24A3FEDD}" type="pres">
      <dgm:prSet presAssocID="{2133DFC2-49C5-4ED2-A8CB-175469750B98}" presName="Name0" presStyleCnt="0">
        <dgm:presLayoutVars>
          <dgm:dir/>
          <dgm:animLvl val="lvl"/>
          <dgm:resizeHandles/>
        </dgm:presLayoutVars>
      </dgm:prSet>
      <dgm:spPr/>
      <dgm:t>
        <a:bodyPr/>
        <a:lstStyle/>
        <a:p>
          <a:endParaRPr lang="ru-RU"/>
        </a:p>
      </dgm:t>
    </dgm:pt>
    <dgm:pt modelId="{A3DC2433-1CA7-4FF7-AC8B-11F6EEAB3E41}" type="pres">
      <dgm:prSet presAssocID="{BDC2C353-7E0B-423E-AB42-8F51DB57A76D}" presName="linNode" presStyleCnt="0"/>
      <dgm:spPr/>
    </dgm:pt>
    <dgm:pt modelId="{8A1E849E-FB4D-4C65-8FA1-BDA915006B14}" type="pres">
      <dgm:prSet presAssocID="{BDC2C353-7E0B-423E-AB42-8F51DB57A76D}" presName="parentShp" presStyleLbl="node1" presStyleIdx="0" presStyleCnt="3">
        <dgm:presLayoutVars>
          <dgm:bulletEnabled val="1"/>
        </dgm:presLayoutVars>
      </dgm:prSet>
      <dgm:spPr/>
      <dgm:t>
        <a:bodyPr/>
        <a:lstStyle/>
        <a:p>
          <a:endParaRPr lang="ru-RU"/>
        </a:p>
      </dgm:t>
    </dgm:pt>
    <dgm:pt modelId="{C7027706-785D-4BAF-87DE-F9583362AC7B}" type="pres">
      <dgm:prSet presAssocID="{BDC2C353-7E0B-423E-AB42-8F51DB57A76D}" presName="childShp" presStyleLbl="bgAccFollowNode1" presStyleIdx="0" presStyleCnt="3">
        <dgm:presLayoutVars>
          <dgm:bulletEnabled val="1"/>
        </dgm:presLayoutVars>
      </dgm:prSet>
      <dgm:spPr/>
      <dgm:t>
        <a:bodyPr/>
        <a:lstStyle/>
        <a:p>
          <a:endParaRPr lang="ru-RU"/>
        </a:p>
      </dgm:t>
    </dgm:pt>
    <dgm:pt modelId="{EE01A808-0502-4F62-A555-BF94E32D8E23}" type="pres">
      <dgm:prSet presAssocID="{71635166-A31A-4F67-916A-A0B5978EC57E}" presName="spacing" presStyleCnt="0"/>
      <dgm:spPr/>
    </dgm:pt>
    <dgm:pt modelId="{9E372622-9C74-4892-AD5F-3C8C5EAF79AA}" type="pres">
      <dgm:prSet presAssocID="{706C8717-A8D6-4D6E-84E2-ED5F2AEC110F}" presName="linNode" presStyleCnt="0"/>
      <dgm:spPr/>
    </dgm:pt>
    <dgm:pt modelId="{22E84276-7343-4916-B6E8-ABF6F649DCB0}" type="pres">
      <dgm:prSet presAssocID="{706C8717-A8D6-4D6E-84E2-ED5F2AEC110F}" presName="parentShp" presStyleLbl="node1" presStyleIdx="1" presStyleCnt="3">
        <dgm:presLayoutVars>
          <dgm:bulletEnabled val="1"/>
        </dgm:presLayoutVars>
      </dgm:prSet>
      <dgm:spPr/>
      <dgm:t>
        <a:bodyPr/>
        <a:lstStyle/>
        <a:p>
          <a:endParaRPr lang="ru-RU"/>
        </a:p>
      </dgm:t>
    </dgm:pt>
    <dgm:pt modelId="{DC8B7526-4E2F-43D6-9E3F-59502F1022D2}" type="pres">
      <dgm:prSet presAssocID="{706C8717-A8D6-4D6E-84E2-ED5F2AEC110F}" presName="childShp" presStyleLbl="bgAccFollowNode1" presStyleIdx="1" presStyleCnt="3">
        <dgm:presLayoutVars>
          <dgm:bulletEnabled val="1"/>
        </dgm:presLayoutVars>
      </dgm:prSet>
      <dgm:spPr/>
      <dgm:t>
        <a:bodyPr/>
        <a:lstStyle/>
        <a:p>
          <a:endParaRPr lang="ru-RU"/>
        </a:p>
      </dgm:t>
    </dgm:pt>
    <dgm:pt modelId="{85D9404C-517D-4FF2-BDFF-597576EC7FF2}" type="pres">
      <dgm:prSet presAssocID="{875AF7D2-5478-4CD2-A058-F474B960FCF3}" presName="spacing" presStyleCnt="0"/>
      <dgm:spPr/>
    </dgm:pt>
    <dgm:pt modelId="{55AF0761-EBA2-4508-B310-47FDFDCA1251}" type="pres">
      <dgm:prSet presAssocID="{AC72B340-1FBC-4A6C-8038-107CBCC2029B}" presName="linNode" presStyleCnt="0"/>
      <dgm:spPr/>
    </dgm:pt>
    <dgm:pt modelId="{BFB2970E-6198-4804-A0E6-114B7A3E1648}" type="pres">
      <dgm:prSet presAssocID="{AC72B340-1FBC-4A6C-8038-107CBCC2029B}" presName="parentShp" presStyleLbl="node1" presStyleIdx="2" presStyleCnt="3">
        <dgm:presLayoutVars>
          <dgm:bulletEnabled val="1"/>
        </dgm:presLayoutVars>
      </dgm:prSet>
      <dgm:spPr/>
      <dgm:t>
        <a:bodyPr/>
        <a:lstStyle/>
        <a:p>
          <a:endParaRPr lang="ru-RU"/>
        </a:p>
      </dgm:t>
    </dgm:pt>
    <dgm:pt modelId="{9D68EF85-D468-418A-902C-312254D3C006}" type="pres">
      <dgm:prSet presAssocID="{AC72B340-1FBC-4A6C-8038-107CBCC2029B}" presName="childShp" presStyleLbl="bgAccFollowNode1" presStyleIdx="2" presStyleCnt="3">
        <dgm:presLayoutVars>
          <dgm:bulletEnabled val="1"/>
        </dgm:presLayoutVars>
      </dgm:prSet>
      <dgm:spPr/>
      <dgm:t>
        <a:bodyPr/>
        <a:lstStyle/>
        <a:p>
          <a:endParaRPr lang="ru-RU"/>
        </a:p>
      </dgm:t>
    </dgm:pt>
  </dgm:ptLst>
  <dgm:cxnLst>
    <dgm:cxn modelId="{03671407-ECD7-4BF7-A15A-147F6472E753}" type="presOf" srcId="{CF333864-E2D7-4C35-8EC9-FF8BB284F0E2}" destId="{C7027706-785D-4BAF-87DE-F9583362AC7B}" srcOrd="0" destOrd="1" presId="urn:microsoft.com/office/officeart/2005/8/layout/vList6"/>
    <dgm:cxn modelId="{DEF4567D-84FC-4143-9C61-F4549F2212B2}" type="presOf" srcId="{FF0A39A3-0AF0-4DB7-ABB2-7D3A396FD8F5}" destId="{DC8B7526-4E2F-43D6-9E3F-59502F1022D2}" srcOrd="0" destOrd="0" presId="urn:microsoft.com/office/officeart/2005/8/layout/vList6"/>
    <dgm:cxn modelId="{397305EB-DBEB-461D-9384-D9801B83AA4E}" type="presOf" srcId="{BDC2C353-7E0B-423E-AB42-8F51DB57A76D}" destId="{8A1E849E-FB4D-4C65-8FA1-BDA915006B14}" srcOrd="0" destOrd="0" presId="urn:microsoft.com/office/officeart/2005/8/layout/vList6"/>
    <dgm:cxn modelId="{85CA7A57-E206-434A-AE3F-89963F95E1E6}" srcId="{2133DFC2-49C5-4ED2-A8CB-175469750B98}" destId="{706C8717-A8D6-4D6E-84E2-ED5F2AEC110F}" srcOrd="1" destOrd="0" parTransId="{5B6B21F1-8ACD-49D8-BB6A-695EC44EA44C}" sibTransId="{875AF7D2-5478-4CD2-A058-F474B960FCF3}"/>
    <dgm:cxn modelId="{74F10ADB-0E58-4AFD-8693-07EC0763460B}" srcId="{2133DFC2-49C5-4ED2-A8CB-175469750B98}" destId="{AC72B340-1FBC-4A6C-8038-107CBCC2029B}" srcOrd="2" destOrd="0" parTransId="{3325A086-B60D-4550-878B-6C5CA03D4A3E}" sibTransId="{D3CDE7F9-3EEF-464D-A550-B2643D7C256E}"/>
    <dgm:cxn modelId="{6B70C153-C595-43F6-9EF4-3528D3FAFC42}" type="presOf" srcId="{706C8717-A8D6-4D6E-84E2-ED5F2AEC110F}" destId="{22E84276-7343-4916-B6E8-ABF6F649DCB0}" srcOrd="0" destOrd="0" presId="urn:microsoft.com/office/officeart/2005/8/layout/vList6"/>
    <dgm:cxn modelId="{C9578FBF-21FD-4560-A9FB-FC276783B06D}" type="presOf" srcId="{AC72B340-1FBC-4A6C-8038-107CBCC2029B}" destId="{BFB2970E-6198-4804-A0E6-114B7A3E1648}" srcOrd="0" destOrd="0" presId="urn:microsoft.com/office/officeart/2005/8/layout/vList6"/>
    <dgm:cxn modelId="{C6C04C59-DAF9-48F7-9FB4-CF971CAC16E0}" type="presOf" srcId="{91FAF088-4C86-4726-8D42-F4EEF2A15B42}" destId="{C7027706-785D-4BAF-87DE-F9583362AC7B}" srcOrd="0" destOrd="0" presId="urn:microsoft.com/office/officeart/2005/8/layout/vList6"/>
    <dgm:cxn modelId="{012CF808-F3C2-401B-8500-9D1F93E595B9}" srcId="{BDC2C353-7E0B-423E-AB42-8F51DB57A76D}" destId="{CF333864-E2D7-4C35-8EC9-FF8BB284F0E2}" srcOrd="1" destOrd="0" parTransId="{DF7F4F22-E071-413F-B0D2-89BA2B264C55}" sibTransId="{AB2630F2-19AF-4848-B490-EA9118E868D3}"/>
    <dgm:cxn modelId="{12AC22C2-6CD9-4D71-B87F-F08E0A9F96D3}" srcId="{706C8717-A8D6-4D6E-84E2-ED5F2AEC110F}" destId="{FF0A39A3-0AF0-4DB7-ABB2-7D3A396FD8F5}" srcOrd="0" destOrd="0" parTransId="{1F3AABCC-0D44-42D5-9CED-BBBDE11A0B5F}" sibTransId="{E32AD985-3606-4F72-89D3-0BF2CEBC6F18}"/>
    <dgm:cxn modelId="{907448AA-3A7C-4D40-AFF4-A48DDE63697E}" type="presOf" srcId="{8B75EDD0-1F23-42FC-B571-77BBFF054E78}" destId="{DC8B7526-4E2F-43D6-9E3F-59502F1022D2}" srcOrd="0" destOrd="1" presId="urn:microsoft.com/office/officeart/2005/8/layout/vList6"/>
    <dgm:cxn modelId="{43A48328-F811-4520-8FA3-B7A770C78B30}" srcId="{BDC2C353-7E0B-423E-AB42-8F51DB57A76D}" destId="{91FAF088-4C86-4726-8D42-F4EEF2A15B42}" srcOrd="0" destOrd="0" parTransId="{154E0554-FA55-4EB1-B4DD-C5DC6B38D045}" sibTransId="{4C747364-5C93-40B0-91D5-3310C5BEB33C}"/>
    <dgm:cxn modelId="{4A1FFA8D-123D-40E9-BA03-F3ADF53C07C8}" srcId="{AC72B340-1FBC-4A6C-8038-107CBCC2029B}" destId="{6FF7A1DD-DC5A-4DB8-8A3E-A3F9CBD8EB1D}" srcOrd="0" destOrd="0" parTransId="{CECF455A-3FD4-4AA6-9F6C-E3B2A0772BEA}" sibTransId="{7F7FA4F3-A0F1-4E0A-9CA3-F1B274A403CB}"/>
    <dgm:cxn modelId="{27C8DB47-6E93-4F25-9A79-F4B90F1C2704}" type="presOf" srcId="{2133DFC2-49C5-4ED2-A8CB-175469750B98}" destId="{42848D3D-F484-4F57-AD79-E2EB24A3FEDD}" srcOrd="0" destOrd="0" presId="urn:microsoft.com/office/officeart/2005/8/layout/vList6"/>
    <dgm:cxn modelId="{73E7B78D-627C-45DA-A981-29AEB081E408}" srcId="{706C8717-A8D6-4D6E-84E2-ED5F2AEC110F}" destId="{8B75EDD0-1F23-42FC-B571-77BBFF054E78}" srcOrd="1" destOrd="0" parTransId="{80C8207E-1B23-42AD-BAFC-6C8D18840CF8}" sibTransId="{80C8A365-FA7F-48F3-BE70-0F3A8E9475A9}"/>
    <dgm:cxn modelId="{C83701DA-ACC8-49AA-BAD4-675B0ED4C3A9}" type="presOf" srcId="{6FF7A1DD-DC5A-4DB8-8A3E-A3F9CBD8EB1D}" destId="{9D68EF85-D468-418A-902C-312254D3C006}" srcOrd="0" destOrd="0" presId="urn:microsoft.com/office/officeart/2005/8/layout/vList6"/>
    <dgm:cxn modelId="{C3373CFE-0E0A-4F9B-99B6-A2A35027B635}" srcId="{2133DFC2-49C5-4ED2-A8CB-175469750B98}" destId="{BDC2C353-7E0B-423E-AB42-8F51DB57A76D}" srcOrd="0" destOrd="0" parTransId="{64D97A60-FDF3-4A78-ADED-F5EA7B468CF0}" sibTransId="{71635166-A31A-4F67-916A-A0B5978EC57E}"/>
    <dgm:cxn modelId="{AA22BF4D-C55C-4887-BED6-C49D47FF8788}" type="presParOf" srcId="{42848D3D-F484-4F57-AD79-E2EB24A3FEDD}" destId="{A3DC2433-1CA7-4FF7-AC8B-11F6EEAB3E41}" srcOrd="0" destOrd="0" presId="urn:microsoft.com/office/officeart/2005/8/layout/vList6"/>
    <dgm:cxn modelId="{AC20CA7A-4622-4005-9E94-19ACBCC5006F}" type="presParOf" srcId="{A3DC2433-1CA7-4FF7-AC8B-11F6EEAB3E41}" destId="{8A1E849E-FB4D-4C65-8FA1-BDA915006B14}" srcOrd="0" destOrd="0" presId="urn:microsoft.com/office/officeart/2005/8/layout/vList6"/>
    <dgm:cxn modelId="{0970301E-AB14-4827-8DD2-7E6A46763A5E}" type="presParOf" srcId="{A3DC2433-1CA7-4FF7-AC8B-11F6EEAB3E41}" destId="{C7027706-785D-4BAF-87DE-F9583362AC7B}" srcOrd="1" destOrd="0" presId="urn:microsoft.com/office/officeart/2005/8/layout/vList6"/>
    <dgm:cxn modelId="{BE30BA79-12F8-43CC-8D84-19FAEA810C0B}" type="presParOf" srcId="{42848D3D-F484-4F57-AD79-E2EB24A3FEDD}" destId="{EE01A808-0502-4F62-A555-BF94E32D8E23}" srcOrd="1" destOrd="0" presId="urn:microsoft.com/office/officeart/2005/8/layout/vList6"/>
    <dgm:cxn modelId="{5C8DD158-0D8D-4822-A6D7-771D6510779C}" type="presParOf" srcId="{42848D3D-F484-4F57-AD79-E2EB24A3FEDD}" destId="{9E372622-9C74-4892-AD5F-3C8C5EAF79AA}" srcOrd="2" destOrd="0" presId="urn:microsoft.com/office/officeart/2005/8/layout/vList6"/>
    <dgm:cxn modelId="{85F53610-3CC8-4F41-B6DA-4E42664769E3}" type="presParOf" srcId="{9E372622-9C74-4892-AD5F-3C8C5EAF79AA}" destId="{22E84276-7343-4916-B6E8-ABF6F649DCB0}" srcOrd="0" destOrd="0" presId="urn:microsoft.com/office/officeart/2005/8/layout/vList6"/>
    <dgm:cxn modelId="{ADE4C36A-7198-480C-A068-911A4086782D}" type="presParOf" srcId="{9E372622-9C74-4892-AD5F-3C8C5EAF79AA}" destId="{DC8B7526-4E2F-43D6-9E3F-59502F1022D2}" srcOrd="1" destOrd="0" presId="urn:microsoft.com/office/officeart/2005/8/layout/vList6"/>
    <dgm:cxn modelId="{9F771A13-9D90-466F-88D3-BB8DB40BF381}" type="presParOf" srcId="{42848D3D-F484-4F57-AD79-E2EB24A3FEDD}" destId="{85D9404C-517D-4FF2-BDFF-597576EC7FF2}" srcOrd="3" destOrd="0" presId="urn:microsoft.com/office/officeart/2005/8/layout/vList6"/>
    <dgm:cxn modelId="{F063BCC9-8D06-42D2-89A2-74919A656B59}" type="presParOf" srcId="{42848D3D-F484-4F57-AD79-E2EB24A3FEDD}" destId="{55AF0761-EBA2-4508-B310-47FDFDCA1251}" srcOrd="4" destOrd="0" presId="urn:microsoft.com/office/officeart/2005/8/layout/vList6"/>
    <dgm:cxn modelId="{A216E959-936D-4191-9CA9-4F25291D1C1F}" type="presParOf" srcId="{55AF0761-EBA2-4508-B310-47FDFDCA1251}" destId="{BFB2970E-6198-4804-A0E6-114B7A3E1648}" srcOrd="0" destOrd="0" presId="urn:microsoft.com/office/officeart/2005/8/layout/vList6"/>
    <dgm:cxn modelId="{5DABE4F3-3A3E-48D1-BDB5-DF705209555E}" type="presParOf" srcId="{55AF0761-EBA2-4508-B310-47FDFDCA1251}" destId="{9D68EF85-D468-418A-902C-312254D3C00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093A11C-42B1-40A7-9CD4-07CD086F30C0}" type="doc">
      <dgm:prSet loTypeId="urn:microsoft.com/office/officeart/2005/8/layout/vList6" loCatId="list" qsTypeId="urn:microsoft.com/office/officeart/2005/8/quickstyle/3d3" qsCatId="3D" csTypeId="urn:microsoft.com/office/officeart/2005/8/colors/colorful4" csCatId="colorful" phldr="1"/>
      <dgm:spPr/>
      <dgm:t>
        <a:bodyPr/>
        <a:lstStyle/>
        <a:p>
          <a:endParaRPr lang="uk-UA"/>
        </a:p>
      </dgm:t>
    </dgm:pt>
    <dgm:pt modelId="{15537AC8-64C1-4549-9C0E-1193E054FF5F}">
      <dgm:prSet phldrT="[Текст]" custT="1"/>
      <dgm:spPr/>
      <dgm:t>
        <a:bodyPr/>
        <a:lstStyle/>
        <a:p>
          <a:r>
            <a:rPr lang="ru-RU" sz="2800" b="1" dirty="0" err="1">
              <a:latin typeface="Times New Roman" panose="02020603050405020304" pitchFamily="18" charset="0"/>
              <a:cs typeface="Times New Roman" panose="02020603050405020304" pitchFamily="18" charset="0"/>
            </a:rPr>
            <a:t>Місце</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професії</a:t>
          </a:r>
          <a:r>
            <a:rPr lang="ru-RU" sz="2800" b="1" dirty="0">
              <a:latin typeface="Times New Roman" panose="02020603050405020304" pitchFamily="18" charset="0"/>
              <a:cs typeface="Times New Roman" panose="02020603050405020304" pitchFamily="18" charset="0"/>
            </a:rPr>
            <a:t> в </a:t>
          </a:r>
          <a:r>
            <a:rPr lang="ru-RU" sz="2800" b="1" dirty="0" err="1">
              <a:latin typeface="Times New Roman" panose="02020603050405020304" pitchFamily="18" charset="0"/>
              <a:cs typeface="Times New Roman" panose="02020603050405020304" pitchFamily="18" charset="0"/>
            </a:rPr>
            <a:t>організаційно-виробничій</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структурі</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підприємства</a:t>
          </a:r>
          <a:endParaRPr lang="uk-UA" sz="2800" b="1" dirty="0">
            <a:latin typeface="Times New Roman" panose="02020603050405020304" pitchFamily="18" charset="0"/>
            <a:cs typeface="Times New Roman" panose="02020603050405020304" pitchFamily="18" charset="0"/>
          </a:endParaRPr>
        </a:p>
      </dgm:t>
    </dgm:pt>
    <dgm:pt modelId="{56D7E8C8-63CC-4F0D-AD6F-1F7DD81AD5F1}" type="parTrans" cxnId="{FE732EF3-BE99-4DF0-A300-8010A41CE27F}">
      <dgm:prSet/>
      <dgm:spPr/>
      <dgm:t>
        <a:bodyPr/>
        <a:lstStyle/>
        <a:p>
          <a:endParaRPr lang="uk-UA"/>
        </a:p>
      </dgm:t>
    </dgm:pt>
    <dgm:pt modelId="{F953B024-0B84-44AA-A126-1164F682245F}" type="sibTrans" cxnId="{FE732EF3-BE99-4DF0-A300-8010A41CE27F}">
      <dgm:prSet/>
      <dgm:spPr/>
      <dgm:t>
        <a:bodyPr/>
        <a:lstStyle/>
        <a:p>
          <a:endParaRPr lang="uk-UA"/>
        </a:p>
      </dgm:t>
    </dgm:pt>
    <dgm:pt modelId="{FCFEE9CA-3D24-4AB3-B0F6-2021A196D5C4}">
      <dgm:prSet phldrT="[Текст]" custT="1"/>
      <dgm:spPr/>
      <dgm:t>
        <a:bodyPr/>
        <a:lstStyle/>
        <a:p>
          <a:r>
            <a:rPr lang="ru-RU" sz="1800" b="1" dirty="0" err="1">
              <a:latin typeface="Times New Roman" panose="02020603050405020304" pitchFamily="18" charset="0"/>
              <a:cs typeface="Times New Roman" panose="02020603050405020304" pitchFamily="18" charset="0"/>
            </a:rPr>
            <a:t>Педагогічна</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діяльність</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вчителя</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передбачає</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зайнятість</a:t>
          </a:r>
          <a:r>
            <a:rPr lang="ru-RU" sz="1800" b="1" dirty="0">
              <a:latin typeface="Times New Roman" panose="02020603050405020304" pitchFamily="18" charset="0"/>
              <a:cs typeface="Times New Roman" panose="02020603050405020304" pitchFamily="18" charset="0"/>
            </a:rPr>
            <a:t> у </a:t>
          </a:r>
          <a:r>
            <a:rPr lang="ru-RU" sz="1800" b="1" dirty="0" err="1">
              <a:latin typeface="Times New Roman" panose="02020603050405020304" pitchFamily="18" charset="0"/>
              <a:cs typeface="Times New Roman" panose="02020603050405020304" pitchFamily="18" charset="0"/>
            </a:rPr>
            <a:t>приміщенні</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що</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використовується</a:t>
          </a:r>
          <a:r>
            <a:rPr lang="ru-RU" sz="1800" b="1" dirty="0">
              <a:latin typeface="Times New Roman" panose="02020603050405020304" pitchFamily="18" charset="0"/>
              <a:cs typeface="Times New Roman" panose="02020603050405020304" pitchFamily="18" charset="0"/>
            </a:rPr>
            <a:t> в </a:t>
          </a:r>
          <a:r>
            <a:rPr lang="ru-RU" sz="1800" b="1" dirty="0" err="1">
              <a:latin typeface="Times New Roman" panose="02020603050405020304" pitchFamily="18" charset="0"/>
              <a:cs typeface="Times New Roman" panose="02020603050405020304" pitchFamily="18" charset="0"/>
            </a:rPr>
            <a:t>освітньому</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процесі</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освітню</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навчальну</a:t>
          </a:r>
          <a:r>
            <a:rPr lang="ru-RU" sz="1800" b="1" dirty="0">
              <a:latin typeface="Times New Roman" panose="02020603050405020304" pitchFamily="18" charset="0"/>
              <a:cs typeface="Times New Roman" panose="02020603050405020304" pitchFamily="18" charset="0"/>
            </a:rPr>
            <a:t> та </a:t>
          </a:r>
          <a:r>
            <a:rPr lang="ru-RU" sz="1800" b="1" dirty="0" err="1">
              <a:latin typeface="Times New Roman" panose="02020603050405020304" pitchFamily="18" charset="0"/>
              <a:cs typeface="Times New Roman" panose="02020603050405020304" pitchFamily="18" charset="0"/>
            </a:rPr>
            <a:t>виховну</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діяльність</a:t>
          </a:r>
          <a:r>
            <a:rPr lang="ru-RU" sz="1800" b="1" dirty="0">
              <a:latin typeface="Times New Roman" panose="02020603050405020304" pitchFamily="18" charset="0"/>
              <a:cs typeface="Times New Roman" panose="02020603050405020304" pitchFamily="18" charset="0"/>
            </a:rPr>
            <a:t> за межами </a:t>
          </a:r>
          <a:r>
            <a:rPr lang="ru-RU" sz="1800" b="1" dirty="0" err="1">
              <a:latin typeface="Times New Roman" panose="02020603050405020304" pitchFamily="18" charset="0"/>
              <a:cs typeface="Times New Roman" panose="02020603050405020304" pitchFamily="18" charset="0"/>
            </a:rPr>
            <a:t>будівлі</a:t>
          </a:r>
          <a:r>
            <a:rPr lang="ru-RU" sz="1800" b="1" dirty="0">
              <a:latin typeface="Times New Roman" panose="02020603050405020304" pitchFamily="18" charset="0"/>
              <a:cs typeface="Times New Roman" panose="02020603050405020304" pitchFamily="18" charset="0"/>
            </a:rPr>
            <a:t> закладу </a:t>
          </a:r>
          <a:r>
            <a:rPr lang="ru-RU" sz="1800" b="1" dirty="0" err="1">
              <a:latin typeface="Times New Roman" panose="02020603050405020304" pitchFamily="18" charset="0"/>
              <a:cs typeface="Times New Roman" panose="02020603050405020304" pitchFamily="18" charset="0"/>
            </a:rPr>
            <a:t>освіти</a:t>
          </a:r>
          <a:endParaRPr lang="uk-UA" sz="1800" b="1" dirty="0">
            <a:latin typeface="Times New Roman" panose="02020603050405020304" pitchFamily="18" charset="0"/>
            <a:cs typeface="Times New Roman" panose="02020603050405020304" pitchFamily="18" charset="0"/>
          </a:endParaRPr>
        </a:p>
      </dgm:t>
    </dgm:pt>
    <dgm:pt modelId="{63A849C4-D888-4038-9649-2FADA3502CFD}" type="parTrans" cxnId="{848E0BE3-6B38-4F17-9F1A-B581015B7F56}">
      <dgm:prSet/>
      <dgm:spPr/>
      <dgm:t>
        <a:bodyPr/>
        <a:lstStyle/>
        <a:p>
          <a:endParaRPr lang="uk-UA"/>
        </a:p>
      </dgm:t>
    </dgm:pt>
    <dgm:pt modelId="{C3E0BC18-2179-40DB-9212-FF86BBAA4969}" type="sibTrans" cxnId="{848E0BE3-6B38-4F17-9F1A-B581015B7F56}">
      <dgm:prSet/>
      <dgm:spPr/>
      <dgm:t>
        <a:bodyPr/>
        <a:lstStyle/>
        <a:p>
          <a:endParaRPr lang="uk-UA"/>
        </a:p>
      </dgm:t>
    </dgm:pt>
    <dgm:pt modelId="{093B9715-661D-4300-9FEB-21D5B472F530}">
      <dgm:prSet phldrT="[Текст]" custT="1"/>
      <dgm:spPr/>
      <dgm:t>
        <a:bodyPr/>
        <a:lstStyle/>
        <a:p>
          <a:r>
            <a:rPr lang="ru-RU" sz="4000" b="1" dirty="0" err="1">
              <a:latin typeface="Times New Roman" panose="02020603050405020304" pitchFamily="18" charset="0"/>
              <a:cs typeface="Times New Roman" panose="02020603050405020304" pitchFamily="18" charset="0"/>
            </a:rPr>
            <a:t>Умови</a:t>
          </a:r>
          <a:r>
            <a:rPr lang="ru-RU" sz="4000" b="1" dirty="0">
              <a:latin typeface="Times New Roman" panose="02020603050405020304" pitchFamily="18" charset="0"/>
              <a:cs typeface="Times New Roman" panose="02020603050405020304" pitchFamily="18" charset="0"/>
            </a:rPr>
            <a:t> </a:t>
          </a:r>
          <a:r>
            <a:rPr lang="ru-RU" sz="4000" b="1" dirty="0" err="1">
              <a:latin typeface="Times New Roman" panose="02020603050405020304" pitchFamily="18" charset="0"/>
              <a:cs typeface="Times New Roman" panose="02020603050405020304" pitchFamily="18" charset="0"/>
            </a:rPr>
            <a:t>праці</a:t>
          </a:r>
          <a:endParaRPr lang="uk-UA" sz="4000" b="1" dirty="0">
            <a:latin typeface="Times New Roman" panose="02020603050405020304" pitchFamily="18" charset="0"/>
            <a:cs typeface="Times New Roman" panose="02020603050405020304" pitchFamily="18" charset="0"/>
          </a:endParaRPr>
        </a:p>
      </dgm:t>
    </dgm:pt>
    <dgm:pt modelId="{F9BFE6A1-7AB8-48DB-9B4A-6713E255124E}" type="parTrans" cxnId="{259DCD49-56B7-43A4-B0A2-FB654ED09607}">
      <dgm:prSet/>
      <dgm:spPr/>
      <dgm:t>
        <a:bodyPr/>
        <a:lstStyle/>
        <a:p>
          <a:endParaRPr lang="uk-UA"/>
        </a:p>
      </dgm:t>
    </dgm:pt>
    <dgm:pt modelId="{94CFF10C-E0B9-40F0-ACCD-70C8DEFCA01F}" type="sibTrans" cxnId="{259DCD49-56B7-43A4-B0A2-FB654ED09607}">
      <dgm:prSet/>
      <dgm:spPr/>
      <dgm:t>
        <a:bodyPr/>
        <a:lstStyle/>
        <a:p>
          <a:endParaRPr lang="uk-UA"/>
        </a:p>
      </dgm:t>
    </dgm:pt>
    <dgm:pt modelId="{5D46F1F5-FE30-4E3D-97C8-461CB737340D}">
      <dgm:prSet phldrT="[Текст]" custT="1"/>
      <dgm:spPr/>
      <dgm:t>
        <a:bodyPr/>
        <a:lstStyle/>
        <a:p>
          <a:r>
            <a:rPr lang="ru-RU" sz="1800" b="1" dirty="0" err="1">
              <a:latin typeface="Times New Roman" panose="02020603050405020304" pitchFamily="18" charset="0"/>
              <a:cs typeface="Times New Roman" panose="02020603050405020304" pitchFamily="18" charset="0"/>
            </a:rPr>
            <a:t>Робочий</a:t>
          </a:r>
          <a:r>
            <a:rPr lang="ru-RU" sz="1800" b="1" dirty="0">
              <a:latin typeface="Times New Roman" panose="02020603050405020304" pitchFamily="18" charset="0"/>
              <a:cs typeface="Times New Roman" panose="02020603050405020304" pitchFamily="18" charset="0"/>
            </a:rPr>
            <a:t> час і час </a:t>
          </a:r>
          <a:r>
            <a:rPr lang="ru-RU" sz="1800" b="1" dirty="0" err="1">
              <a:latin typeface="Times New Roman" panose="02020603050405020304" pitchFamily="18" charset="0"/>
              <a:cs typeface="Times New Roman" panose="02020603050405020304" pitchFamily="18" charset="0"/>
            </a:rPr>
            <a:t>відпочинку</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інші</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умови</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праці</a:t>
          </a:r>
          <a:r>
            <a:rPr lang="ru-RU" sz="1800" b="1" dirty="0">
              <a:latin typeface="Times New Roman" panose="02020603050405020304" pitchFamily="18" charset="0"/>
              <a:cs typeface="Times New Roman" panose="02020603050405020304" pitchFamily="18" charset="0"/>
            </a:rPr>
            <a:t>, оплата </a:t>
          </a:r>
          <a:r>
            <a:rPr lang="ru-RU" sz="1800" b="1" dirty="0" err="1">
              <a:latin typeface="Times New Roman" panose="02020603050405020304" pitchFamily="18" charset="0"/>
              <a:cs typeface="Times New Roman" panose="02020603050405020304" pitchFamily="18" charset="0"/>
            </a:rPr>
            <a:t>праці</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визначаються</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законодавством</a:t>
          </a:r>
          <a:r>
            <a:rPr lang="ru-RU" sz="1800" b="1" dirty="0">
              <a:latin typeface="Times New Roman" panose="02020603050405020304" pitchFamily="18" charset="0"/>
              <a:cs typeface="Times New Roman" panose="02020603050405020304" pitchFamily="18" charset="0"/>
            </a:rPr>
            <a:t> про </a:t>
          </a:r>
          <a:r>
            <a:rPr lang="ru-RU" sz="1800" b="1" dirty="0" err="1">
              <a:latin typeface="Times New Roman" panose="02020603050405020304" pitchFamily="18" charset="0"/>
              <a:cs typeface="Times New Roman" panose="02020603050405020304" pitchFamily="18" charset="0"/>
            </a:rPr>
            <a:t>працю</a:t>
          </a:r>
          <a:r>
            <a:rPr lang="ru-RU" sz="1800" b="1" dirty="0">
              <a:latin typeface="Times New Roman" panose="02020603050405020304" pitchFamily="18" charset="0"/>
              <a:cs typeface="Times New Roman" panose="02020603050405020304" pitchFamily="18" charset="0"/>
            </a:rPr>
            <a:t>, </a:t>
          </a:r>
          <a:r>
            <a:rPr lang="uk-UA" sz="1800" b="1" dirty="0">
              <a:latin typeface="Times New Roman" panose="02020603050405020304" pitchFamily="18" charset="0"/>
              <a:cs typeface="Times New Roman" panose="02020603050405020304" pitchFamily="18" charset="0"/>
            </a:rPr>
            <a:t>Р</a:t>
          </a:r>
          <a:r>
            <a:rPr lang="ru-RU" sz="1800" b="1" dirty="0">
              <a:latin typeface="Times New Roman" panose="02020603050405020304" pitchFamily="18" charset="0"/>
              <a:cs typeface="Times New Roman" panose="02020603050405020304" pitchFamily="18" charset="0"/>
            </a:rPr>
            <a:t>ежим </a:t>
          </a:r>
          <a:r>
            <a:rPr lang="ru-RU" sz="1800" b="1" dirty="0" err="1">
              <a:latin typeface="Times New Roman" panose="02020603050405020304" pitchFamily="18" charset="0"/>
              <a:cs typeface="Times New Roman" panose="02020603050405020304" pitchFamily="18" charset="0"/>
            </a:rPr>
            <a:t>роботи</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визначається</a:t>
          </a:r>
          <a:r>
            <a:rPr lang="ru-RU" sz="1800" b="1" dirty="0">
              <a:latin typeface="Times New Roman" panose="02020603050405020304" pitchFamily="18" charset="0"/>
              <a:cs typeface="Times New Roman" panose="02020603050405020304" pitchFamily="18" charset="0"/>
            </a:rPr>
            <a:t> правилами </a:t>
          </a:r>
          <a:r>
            <a:rPr lang="ru-RU" sz="1800" b="1" dirty="0" err="1">
              <a:latin typeface="Times New Roman" panose="02020603050405020304" pitchFamily="18" charset="0"/>
              <a:cs typeface="Times New Roman" panose="02020603050405020304" pitchFamily="18" charset="0"/>
            </a:rPr>
            <a:t>внутрішнього</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розпорядку</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іншими</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рішеннями</a:t>
          </a:r>
          <a:r>
            <a:rPr lang="ru-RU" sz="1800" b="1" dirty="0">
              <a:latin typeface="Times New Roman" panose="02020603050405020304" pitchFamily="18" charset="0"/>
              <a:cs typeface="Times New Roman" panose="02020603050405020304" pitchFamily="18" charset="0"/>
            </a:rPr>
            <a:t> закладу </a:t>
          </a:r>
          <a:r>
            <a:rPr lang="ru-RU" sz="1800" b="1" dirty="0" err="1">
              <a:latin typeface="Times New Roman" panose="02020603050405020304" pitchFamily="18" charset="0"/>
              <a:cs typeface="Times New Roman" panose="02020603050405020304" pitchFamily="18" charset="0"/>
            </a:rPr>
            <a:t>освіти</a:t>
          </a:r>
          <a:r>
            <a:rPr lang="ru-RU" sz="1800" b="1" dirty="0">
              <a:latin typeface="Times New Roman" panose="02020603050405020304" pitchFamily="18" charset="0"/>
              <a:cs typeface="Times New Roman" panose="02020603050405020304" pitchFamily="18" charset="0"/>
            </a:rPr>
            <a:t>.</a:t>
          </a:r>
          <a:endParaRPr lang="uk-UA" sz="1800" b="1" dirty="0">
            <a:latin typeface="Times New Roman" panose="02020603050405020304" pitchFamily="18" charset="0"/>
            <a:cs typeface="Times New Roman" panose="02020603050405020304" pitchFamily="18" charset="0"/>
          </a:endParaRPr>
        </a:p>
      </dgm:t>
    </dgm:pt>
    <dgm:pt modelId="{A1696E75-260B-41F1-A2FF-340645C88440}" type="parTrans" cxnId="{D77B26FA-4BD4-4A23-B532-D9B3D6D92DBD}">
      <dgm:prSet/>
      <dgm:spPr/>
      <dgm:t>
        <a:bodyPr/>
        <a:lstStyle/>
        <a:p>
          <a:endParaRPr lang="uk-UA"/>
        </a:p>
      </dgm:t>
    </dgm:pt>
    <dgm:pt modelId="{B3D2A812-FC07-416E-A5DC-0E174B01E8F1}" type="sibTrans" cxnId="{D77B26FA-4BD4-4A23-B532-D9B3D6D92DBD}">
      <dgm:prSet/>
      <dgm:spPr/>
      <dgm:t>
        <a:bodyPr/>
        <a:lstStyle/>
        <a:p>
          <a:endParaRPr lang="uk-UA"/>
        </a:p>
      </dgm:t>
    </dgm:pt>
    <dgm:pt modelId="{BAE5D950-8340-40F8-BA91-649BCDCB2B68}">
      <dgm:prSet custT="1"/>
      <dgm:spPr/>
      <dgm:t>
        <a:bodyPr/>
        <a:lstStyle/>
        <a:p>
          <a:endParaRPr lang="uk-UA" sz="1600" b="1">
            <a:latin typeface="Times New Roman" panose="02020603050405020304" pitchFamily="18" charset="0"/>
            <a:cs typeface="Times New Roman" panose="02020603050405020304" pitchFamily="18" charset="0"/>
          </a:endParaRPr>
        </a:p>
      </dgm:t>
    </dgm:pt>
    <dgm:pt modelId="{E3154845-35E9-4A46-B142-37D529B73C72}" type="parTrans" cxnId="{580C9732-2035-43F5-8474-7DB25536953B}">
      <dgm:prSet/>
      <dgm:spPr/>
      <dgm:t>
        <a:bodyPr/>
        <a:lstStyle/>
        <a:p>
          <a:endParaRPr lang="uk-UA"/>
        </a:p>
      </dgm:t>
    </dgm:pt>
    <dgm:pt modelId="{2A35FD6C-3B5A-4E1D-9AA3-EDE6425077D2}" type="sibTrans" cxnId="{580C9732-2035-43F5-8474-7DB25536953B}">
      <dgm:prSet/>
      <dgm:spPr/>
      <dgm:t>
        <a:bodyPr/>
        <a:lstStyle/>
        <a:p>
          <a:endParaRPr lang="uk-UA"/>
        </a:p>
      </dgm:t>
    </dgm:pt>
    <dgm:pt modelId="{FA30ABBB-E010-40F6-AA2A-3B63FC1C1108}">
      <dgm:prSet custT="1"/>
      <dgm:spPr/>
      <dgm:t>
        <a:bodyPr/>
        <a:lstStyle/>
        <a:p>
          <a:endParaRPr lang="uk-UA" sz="1600" b="1">
            <a:latin typeface="Times New Roman" panose="02020603050405020304" pitchFamily="18" charset="0"/>
            <a:cs typeface="Times New Roman" panose="02020603050405020304" pitchFamily="18" charset="0"/>
          </a:endParaRPr>
        </a:p>
      </dgm:t>
    </dgm:pt>
    <dgm:pt modelId="{3B793FFF-2293-445D-BEEB-03023EBF83A1}" type="parTrans" cxnId="{C9E02381-A66A-4D1F-B5D8-2C0DC39A8B2D}">
      <dgm:prSet/>
      <dgm:spPr/>
      <dgm:t>
        <a:bodyPr/>
        <a:lstStyle/>
        <a:p>
          <a:endParaRPr lang="uk-UA"/>
        </a:p>
      </dgm:t>
    </dgm:pt>
    <dgm:pt modelId="{2A3740F4-E4F9-48BF-9571-FCDBE638E360}" type="sibTrans" cxnId="{C9E02381-A66A-4D1F-B5D8-2C0DC39A8B2D}">
      <dgm:prSet/>
      <dgm:spPr/>
      <dgm:t>
        <a:bodyPr/>
        <a:lstStyle/>
        <a:p>
          <a:endParaRPr lang="uk-UA"/>
        </a:p>
      </dgm:t>
    </dgm:pt>
    <dgm:pt modelId="{FDE7A464-ABE7-4275-B781-C3E1A5CBFDAC}">
      <dgm:prSet custT="1"/>
      <dgm:spPr/>
      <dgm:t>
        <a:bodyPr/>
        <a:lstStyle/>
        <a:p>
          <a:endParaRPr lang="uk-UA" sz="1600" b="1" dirty="0">
            <a:latin typeface="Times New Roman" panose="02020603050405020304" pitchFamily="18" charset="0"/>
            <a:cs typeface="Times New Roman" panose="02020603050405020304" pitchFamily="18" charset="0"/>
          </a:endParaRPr>
        </a:p>
      </dgm:t>
    </dgm:pt>
    <dgm:pt modelId="{9014E471-AE5B-4DC9-ABE6-9B5356251340}" type="parTrans" cxnId="{370EDC68-46B6-4A7A-A66E-A36BF2F3A457}">
      <dgm:prSet/>
      <dgm:spPr/>
      <dgm:t>
        <a:bodyPr/>
        <a:lstStyle/>
        <a:p>
          <a:endParaRPr lang="uk-UA"/>
        </a:p>
      </dgm:t>
    </dgm:pt>
    <dgm:pt modelId="{5D5232B2-85D3-431C-8A2C-0A2A5B2A7F69}" type="sibTrans" cxnId="{370EDC68-46B6-4A7A-A66E-A36BF2F3A457}">
      <dgm:prSet/>
      <dgm:spPr/>
      <dgm:t>
        <a:bodyPr/>
        <a:lstStyle/>
        <a:p>
          <a:endParaRPr lang="uk-UA"/>
        </a:p>
      </dgm:t>
    </dgm:pt>
    <dgm:pt modelId="{821878FA-C4CA-41CC-BCF1-90EB1BEB1AE2}">
      <dgm:prSet custT="1"/>
      <dgm:spPr/>
      <dgm:t>
        <a:bodyPr/>
        <a:lstStyle/>
        <a:p>
          <a:r>
            <a:rPr lang="ru-RU" sz="3200" b="1" dirty="0" err="1">
              <a:latin typeface="Times New Roman" panose="02020603050405020304" pitchFamily="18" charset="0"/>
              <a:cs typeface="Times New Roman" panose="02020603050405020304" pitchFamily="18" charset="0"/>
            </a:rPr>
            <a:t>Умови</a:t>
          </a:r>
          <a:r>
            <a:rPr lang="ru-RU" sz="3200" b="1" dirty="0">
              <a:latin typeface="Times New Roman" panose="02020603050405020304" pitchFamily="18" charset="0"/>
              <a:cs typeface="Times New Roman" panose="02020603050405020304" pitchFamily="18" charset="0"/>
            </a:rPr>
            <a:t> допуску до </a:t>
          </a:r>
          <a:r>
            <a:rPr lang="ru-RU" sz="3200" b="1" dirty="0" err="1">
              <a:latin typeface="Times New Roman" panose="02020603050405020304" pitchFamily="18" charset="0"/>
              <a:cs typeface="Times New Roman" panose="02020603050405020304" pitchFamily="18" charset="0"/>
            </a:rPr>
            <a:t>роботи</a:t>
          </a:r>
          <a:r>
            <a:rPr lang="ru-RU" sz="3200" b="1" dirty="0">
              <a:latin typeface="Times New Roman" panose="02020603050405020304" pitchFamily="18" charset="0"/>
              <a:cs typeface="Times New Roman" panose="02020603050405020304" pitchFamily="18" charset="0"/>
            </a:rPr>
            <a:t> за </a:t>
          </a:r>
          <a:r>
            <a:rPr lang="ru-RU" sz="3200" b="1" dirty="0" err="1">
              <a:latin typeface="Times New Roman" panose="02020603050405020304" pitchFamily="18" charset="0"/>
              <a:cs typeface="Times New Roman" panose="02020603050405020304" pitchFamily="18" charset="0"/>
            </a:rPr>
            <a:t>професією</a:t>
          </a:r>
          <a:endParaRPr lang="uk-UA" sz="3200" b="1" dirty="0">
            <a:latin typeface="Times New Roman" panose="02020603050405020304" pitchFamily="18" charset="0"/>
            <a:cs typeface="Times New Roman" panose="02020603050405020304" pitchFamily="18" charset="0"/>
          </a:endParaRPr>
        </a:p>
      </dgm:t>
    </dgm:pt>
    <dgm:pt modelId="{C8D2EC6F-130F-4E0D-B996-D7E52175EE3A}" type="parTrans" cxnId="{49866D34-4F15-4FF6-B930-6629E8E8B475}">
      <dgm:prSet/>
      <dgm:spPr/>
      <dgm:t>
        <a:bodyPr/>
        <a:lstStyle/>
        <a:p>
          <a:endParaRPr lang="uk-UA"/>
        </a:p>
      </dgm:t>
    </dgm:pt>
    <dgm:pt modelId="{20F82201-3B3E-49F5-BB33-BA7D27142CFE}" type="sibTrans" cxnId="{49866D34-4F15-4FF6-B930-6629E8E8B475}">
      <dgm:prSet/>
      <dgm:spPr/>
      <dgm:t>
        <a:bodyPr/>
        <a:lstStyle/>
        <a:p>
          <a:endParaRPr lang="uk-UA"/>
        </a:p>
      </dgm:t>
    </dgm:pt>
    <dgm:pt modelId="{5E540796-6CF7-4508-B066-083919F12F2F}">
      <dgm:prSet custT="1"/>
      <dgm:spPr/>
      <dgm:t>
        <a:bodyPr/>
        <a:lstStyle/>
        <a:p>
          <a:r>
            <a:rPr lang="ru-RU" sz="1600" b="1">
              <a:latin typeface="Times New Roman" panose="02020603050405020304" pitchFamily="18" charset="0"/>
              <a:cs typeface="Times New Roman" panose="02020603050405020304" pitchFamily="18" charset="0"/>
            </a:rPr>
            <a:t>Педагогічна освіта, вища освіта та/або професійна кваліфікація.</a:t>
          </a:r>
          <a:endParaRPr lang="uk-UA" sz="1600" b="1">
            <a:latin typeface="Times New Roman" panose="02020603050405020304" pitchFamily="18" charset="0"/>
            <a:cs typeface="Times New Roman" panose="02020603050405020304" pitchFamily="18" charset="0"/>
          </a:endParaRPr>
        </a:p>
      </dgm:t>
    </dgm:pt>
    <dgm:pt modelId="{A6FDEE0F-4190-48D7-9D20-F267D3FF5FBE}" type="parTrans" cxnId="{85738FB3-9132-4029-B430-5C16EF90E23B}">
      <dgm:prSet/>
      <dgm:spPr/>
      <dgm:t>
        <a:bodyPr/>
        <a:lstStyle/>
        <a:p>
          <a:endParaRPr lang="uk-UA"/>
        </a:p>
      </dgm:t>
    </dgm:pt>
    <dgm:pt modelId="{10C53845-87BB-4153-8E26-1BAB7652D17F}" type="sibTrans" cxnId="{85738FB3-9132-4029-B430-5C16EF90E23B}">
      <dgm:prSet/>
      <dgm:spPr/>
      <dgm:t>
        <a:bodyPr/>
        <a:lstStyle/>
        <a:p>
          <a:endParaRPr lang="uk-UA"/>
        </a:p>
      </dgm:t>
    </dgm:pt>
    <dgm:pt modelId="{447E6989-55FE-4104-948E-48DBCC108799}">
      <dgm:prSet custT="1"/>
      <dgm:spPr/>
      <dgm:t>
        <a:bodyPr/>
        <a:lstStyle/>
        <a:p>
          <a:r>
            <a:rPr lang="ru-RU" sz="1600" b="1" dirty="0" err="1">
              <a:latin typeface="Times New Roman" panose="02020603050405020304" pitchFamily="18" charset="0"/>
              <a:cs typeface="Times New Roman" panose="02020603050405020304" pitchFamily="18" charset="0"/>
            </a:rPr>
            <a:t>Вільне</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володіння</a:t>
          </a:r>
          <a:r>
            <a:rPr lang="ru-RU" sz="1600" b="1" dirty="0">
              <a:latin typeface="Times New Roman" panose="02020603050405020304" pitchFamily="18" charset="0"/>
              <a:cs typeface="Times New Roman" panose="02020603050405020304" pitchFamily="18" charset="0"/>
            </a:rPr>
            <a:t> державною </a:t>
          </a:r>
          <a:r>
            <a:rPr lang="ru-RU" sz="1600" b="1" dirty="0" err="1">
              <a:latin typeface="Times New Roman" panose="02020603050405020304" pitchFamily="18" charset="0"/>
              <a:cs typeface="Times New Roman" panose="02020603050405020304" pitchFamily="18" charset="0"/>
            </a:rPr>
            <a:t>мовою</a:t>
          </a:r>
          <a:r>
            <a:rPr lang="ru-RU" sz="1600" b="1" dirty="0">
              <a:latin typeface="Times New Roman" panose="02020603050405020304" pitchFamily="18" charset="0"/>
              <a:cs typeface="Times New Roman" panose="02020603050405020304" pitchFamily="18" charset="0"/>
            </a:rPr>
            <a:t> </a:t>
          </a:r>
        </a:p>
      </dgm:t>
    </dgm:pt>
    <dgm:pt modelId="{D9D72676-D7F1-484B-9F3D-7CE4229A245B}" type="parTrans" cxnId="{6064B73E-F5A0-4A38-A83A-85735FCB42A4}">
      <dgm:prSet/>
      <dgm:spPr/>
      <dgm:t>
        <a:bodyPr/>
        <a:lstStyle/>
        <a:p>
          <a:endParaRPr lang="uk-UA"/>
        </a:p>
      </dgm:t>
    </dgm:pt>
    <dgm:pt modelId="{BC03E225-F098-465F-8331-803CAF7BC62D}" type="sibTrans" cxnId="{6064B73E-F5A0-4A38-A83A-85735FCB42A4}">
      <dgm:prSet/>
      <dgm:spPr/>
      <dgm:t>
        <a:bodyPr/>
        <a:lstStyle/>
        <a:p>
          <a:endParaRPr lang="uk-UA"/>
        </a:p>
      </dgm:t>
    </dgm:pt>
    <dgm:pt modelId="{5F0BDD2B-2351-4596-AD78-C909C263EC62}">
      <dgm:prSet custT="1"/>
      <dgm:spPr/>
      <dgm:t>
        <a:bodyPr/>
        <a:lstStyle/>
        <a:p>
          <a:r>
            <a:rPr lang="ru-RU" sz="1600" b="1" dirty="0" err="1">
              <a:latin typeface="Times New Roman" panose="02020603050405020304" pitchFamily="18" charset="0"/>
              <a:cs typeface="Times New Roman" panose="02020603050405020304" pitchFamily="18" charset="0"/>
            </a:rPr>
            <a:t>Моральні</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якості</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які</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дозволяють</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виконувати</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професійні</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обов’язки</a:t>
          </a:r>
          <a:r>
            <a:rPr lang="ru-RU" sz="1600" b="1" dirty="0">
              <a:latin typeface="Times New Roman" panose="02020603050405020304" pitchFamily="18" charset="0"/>
              <a:cs typeface="Times New Roman" panose="02020603050405020304" pitchFamily="18" charset="0"/>
            </a:rPr>
            <a:t> (</a:t>
          </a:r>
          <a:r>
            <a:rPr lang="ru-RU" sz="1600" b="1" dirty="0" err="1">
              <a:latin typeface="Times New Roman" panose="02020603050405020304" pitchFamily="18" charset="0"/>
              <a:cs typeface="Times New Roman" panose="02020603050405020304" pitchFamily="18" charset="0"/>
            </a:rPr>
            <a:t>відповідно</a:t>
          </a:r>
          <a:r>
            <a:rPr lang="ru-RU" sz="1600" b="1" dirty="0">
              <a:latin typeface="Times New Roman" panose="02020603050405020304" pitchFamily="18" charset="0"/>
              <a:cs typeface="Times New Roman" panose="02020603050405020304" pitchFamily="18" charset="0"/>
            </a:rPr>
            <a:t> до Закону </a:t>
          </a:r>
          <a:r>
            <a:rPr lang="ru-RU" sz="1600" b="1" dirty="0" err="1">
              <a:latin typeface="Times New Roman" panose="02020603050405020304" pitchFamily="18" charset="0"/>
              <a:cs typeface="Times New Roman" panose="02020603050405020304" pitchFamily="18" charset="0"/>
            </a:rPr>
            <a:t>України</a:t>
          </a:r>
          <a:r>
            <a:rPr lang="ru-RU" sz="1600" b="1" dirty="0">
              <a:latin typeface="Times New Roman" panose="02020603050405020304" pitchFamily="18" charset="0"/>
              <a:cs typeface="Times New Roman" panose="02020603050405020304" pitchFamily="18" charset="0"/>
            </a:rPr>
            <a:t> «Про </a:t>
          </a:r>
          <a:r>
            <a:rPr lang="ru-RU" sz="1600" b="1" dirty="0" err="1">
              <a:latin typeface="Times New Roman" panose="02020603050405020304" pitchFamily="18" charset="0"/>
              <a:cs typeface="Times New Roman" panose="02020603050405020304" pitchFamily="18" charset="0"/>
            </a:rPr>
            <a:t>освіту</a:t>
          </a:r>
          <a:r>
            <a:rPr lang="ru-RU" sz="1600" b="1" dirty="0">
              <a:latin typeface="Times New Roman" panose="02020603050405020304" pitchFamily="18" charset="0"/>
              <a:cs typeface="Times New Roman" panose="02020603050405020304" pitchFamily="18" charset="0"/>
            </a:rPr>
            <a:t>»).</a:t>
          </a:r>
        </a:p>
      </dgm:t>
    </dgm:pt>
    <dgm:pt modelId="{449EF8B1-6971-4A98-BC2B-F77BBDA9F3D1}" type="parTrans" cxnId="{F6DDD4E8-6346-4300-9791-8947EF4BF62F}">
      <dgm:prSet/>
      <dgm:spPr/>
      <dgm:t>
        <a:bodyPr/>
        <a:lstStyle/>
        <a:p>
          <a:endParaRPr lang="uk-UA"/>
        </a:p>
      </dgm:t>
    </dgm:pt>
    <dgm:pt modelId="{F7E13D52-64EF-43B3-A134-96C52F152794}" type="sibTrans" cxnId="{F6DDD4E8-6346-4300-9791-8947EF4BF62F}">
      <dgm:prSet/>
      <dgm:spPr/>
      <dgm:t>
        <a:bodyPr/>
        <a:lstStyle/>
        <a:p>
          <a:endParaRPr lang="uk-UA"/>
        </a:p>
      </dgm:t>
    </dgm:pt>
    <dgm:pt modelId="{C85A9886-CA32-4DF3-BB44-AC5C2AEF3906}">
      <dgm:prSet custT="1"/>
      <dgm:spPr/>
      <dgm:t>
        <a:bodyPr/>
        <a:lstStyle/>
        <a:p>
          <a:r>
            <a:rPr lang="ru-RU" sz="2400" b="1" dirty="0" err="1">
              <a:latin typeface="Times New Roman" panose="02020603050405020304" pitchFamily="18" charset="0"/>
              <a:cs typeface="Times New Roman" panose="02020603050405020304" pitchFamily="18" charset="0"/>
            </a:rPr>
            <a:t>Документи</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що</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підтверджують</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професійну</a:t>
          </a:r>
          <a:r>
            <a:rPr lang="ru-RU" sz="2400" b="1" dirty="0">
              <a:latin typeface="Times New Roman" panose="02020603050405020304" pitchFamily="18" charset="0"/>
              <a:cs typeface="Times New Roman" panose="02020603050405020304" pitchFamily="18" charset="0"/>
            </a:rPr>
            <a:t> та </a:t>
          </a:r>
          <a:r>
            <a:rPr lang="ru-RU" sz="2400" b="1" dirty="0" err="1">
              <a:latin typeface="Times New Roman" panose="02020603050405020304" pitchFamily="18" charset="0"/>
              <a:cs typeface="Times New Roman" panose="02020603050405020304" pitchFamily="18" charset="0"/>
            </a:rPr>
            <a:t>освітню</a:t>
          </a:r>
          <a:r>
            <a:rPr lang="ru-RU" sz="2400" b="1" dirty="0">
              <a:latin typeface="Times New Roman" panose="02020603050405020304" pitchFamily="18" charset="0"/>
              <a:cs typeface="Times New Roman" panose="02020603050405020304" pitchFamily="18" charset="0"/>
            </a:rPr>
            <a:t> </a:t>
          </a:r>
          <a:r>
            <a:rPr lang="ru-RU" sz="2400" b="1" dirty="0" err="1">
              <a:latin typeface="Times New Roman" panose="02020603050405020304" pitchFamily="18" charset="0"/>
              <a:cs typeface="Times New Roman" panose="02020603050405020304" pitchFamily="18" charset="0"/>
            </a:rPr>
            <a:t>кваліфікацію</a:t>
          </a:r>
          <a:endParaRPr lang="uk-UA" sz="2400" b="1" dirty="0">
            <a:latin typeface="Times New Roman" panose="02020603050405020304" pitchFamily="18" charset="0"/>
            <a:cs typeface="Times New Roman" panose="02020603050405020304" pitchFamily="18" charset="0"/>
          </a:endParaRPr>
        </a:p>
      </dgm:t>
    </dgm:pt>
    <dgm:pt modelId="{4D938096-3E0B-4058-A6B9-9E4314D3461F}" type="parTrans" cxnId="{AC4B2DE3-9BF4-435E-A2DE-25A2D6741C1E}">
      <dgm:prSet/>
      <dgm:spPr/>
      <dgm:t>
        <a:bodyPr/>
        <a:lstStyle/>
        <a:p>
          <a:endParaRPr lang="uk-UA"/>
        </a:p>
      </dgm:t>
    </dgm:pt>
    <dgm:pt modelId="{B525E642-FD99-4305-83E5-5353B71A54C6}" type="sibTrans" cxnId="{AC4B2DE3-9BF4-435E-A2DE-25A2D6741C1E}">
      <dgm:prSet/>
      <dgm:spPr/>
      <dgm:t>
        <a:bodyPr/>
        <a:lstStyle/>
        <a:p>
          <a:endParaRPr lang="uk-UA"/>
        </a:p>
      </dgm:t>
    </dgm:pt>
    <dgm:pt modelId="{033301E6-D598-4B9A-93B8-02A6E54A0E5C}">
      <dgm:prSet custT="1"/>
      <dgm:spPr/>
      <dgm:t>
        <a:bodyPr/>
        <a:lstStyle/>
        <a:p>
          <a:r>
            <a:rPr lang="uk-UA" sz="1600" b="1" dirty="0">
              <a:latin typeface="Times New Roman" panose="02020603050405020304" pitchFamily="18" charset="0"/>
              <a:cs typeface="Times New Roman" panose="02020603050405020304" pitchFamily="18" charset="0"/>
            </a:rPr>
            <a:t>Диплом молодшого бакалавра (молодшого спеціаліста), бакалавра, магістра (спеціаліста) Атестаційний лист, сертифікат про проходження добровільної сертифікації педагогічних працівників, інші документи, що підтверджують володіння компетенціями, необхідними для виконання трудових функцій.</a:t>
          </a:r>
        </a:p>
      </dgm:t>
    </dgm:pt>
    <dgm:pt modelId="{03EBD9F6-5672-4E58-8511-F444639FE628}" type="parTrans" cxnId="{60445877-D1E3-4F36-AD9E-6E45E2C12335}">
      <dgm:prSet/>
      <dgm:spPr/>
      <dgm:t>
        <a:bodyPr/>
        <a:lstStyle/>
        <a:p>
          <a:endParaRPr lang="uk-UA"/>
        </a:p>
      </dgm:t>
    </dgm:pt>
    <dgm:pt modelId="{A64C1F61-13BD-4EA5-BEE7-5A3FCD5C94A5}" type="sibTrans" cxnId="{60445877-D1E3-4F36-AD9E-6E45E2C12335}">
      <dgm:prSet/>
      <dgm:spPr/>
      <dgm:t>
        <a:bodyPr/>
        <a:lstStyle/>
        <a:p>
          <a:endParaRPr lang="uk-UA"/>
        </a:p>
      </dgm:t>
    </dgm:pt>
    <dgm:pt modelId="{EB5ED458-02B7-4DE6-ADF8-66E6AE5E8FA9}" type="pres">
      <dgm:prSet presAssocID="{A093A11C-42B1-40A7-9CD4-07CD086F30C0}" presName="Name0" presStyleCnt="0">
        <dgm:presLayoutVars>
          <dgm:dir/>
          <dgm:animLvl val="lvl"/>
          <dgm:resizeHandles/>
        </dgm:presLayoutVars>
      </dgm:prSet>
      <dgm:spPr/>
      <dgm:t>
        <a:bodyPr/>
        <a:lstStyle/>
        <a:p>
          <a:endParaRPr lang="ru-RU"/>
        </a:p>
      </dgm:t>
    </dgm:pt>
    <dgm:pt modelId="{F8DD3E96-5C1A-434C-BC53-C69D03D48755}" type="pres">
      <dgm:prSet presAssocID="{15537AC8-64C1-4549-9C0E-1193E054FF5F}" presName="linNode" presStyleCnt="0"/>
      <dgm:spPr/>
    </dgm:pt>
    <dgm:pt modelId="{F12D1441-D2B3-4DFB-99B6-F477E5D3EFFD}" type="pres">
      <dgm:prSet presAssocID="{15537AC8-64C1-4549-9C0E-1193E054FF5F}" presName="parentShp" presStyleLbl="node1" presStyleIdx="0" presStyleCnt="4">
        <dgm:presLayoutVars>
          <dgm:bulletEnabled val="1"/>
        </dgm:presLayoutVars>
      </dgm:prSet>
      <dgm:spPr/>
      <dgm:t>
        <a:bodyPr/>
        <a:lstStyle/>
        <a:p>
          <a:endParaRPr lang="ru-RU"/>
        </a:p>
      </dgm:t>
    </dgm:pt>
    <dgm:pt modelId="{EF606562-BF7B-40A3-A8AF-0542D578F60E}" type="pres">
      <dgm:prSet presAssocID="{15537AC8-64C1-4549-9C0E-1193E054FF5F}" presName="childShp" presStyleLbl="bgAccFollowNode1" presStyleIdx="0" presStyleCnt="4">
        <dgm:presLayoutVars>
          <dgm:bulletEnabled val="1"/>
        </dgm:presLayoutVars>
      </dgm:prSet>
      <dgm:spPr/>
      <dgm:t>
        <a:bodyPr/>
        <a:lstStyle/>
        <a:p>
          <a:endParaRPr lang="ru-RU"/>
        </a:p>
      </dgm:t>
    </dgm:pt>
    <dgm:pt modelId="{DDE98067-73C9-4DB6-B87C-EB31C326768D}" type="pres">
      <dgm:prSet presAssocID="{F953B024-0B84-44AA-A126-1164F682245F}" presName="spacing" presStyleCnt="0"/>
      <dgm:spPr/>
    </dgm:pt>
    <dgm:pt modelId="{D94974F9-1AD1-4BF5-BE39-63049C63747F}" type="pres">
      <dgm:prSet presAssocID="{093B9715-661D-4300-9FEB-21D5B472F530}" presName="linNode" presStyleCnt="0"/>
      <dgm:spPr/>
    </dgm:pt>
    <dgm:pt modelId="{FC0EA2FA-D572-41E0-BC0F-72A0B1127DB4}" type="pres">
      <dgm:prSet presAssocID="{093B9715-661D-4300-9FEB-21D5B472F530}" presName="parentShp" presStyleLbl="node1" presStyleIdx="1" presStyleCnt="4">
        <dgm:presLayoutVars>
          <dgm:bulletEnabled val="1"/>
        </dgm:presLayoutVars>
      </dgm:prSet>
      <dgm:spPr/>
      <dgm:t>
        <a:bodyPr/>
        <a:lstStyle/>
        <a:p>
          <a:endParaRPr lang="ru-RU"/>
        </a:p>
      </dgm:t>
    </dgm:pt>
    <dgm:pt modelId="{7F867B0D-1271-4CF2-B73B-E237F359A218}" type="pres">
      <dgm:prSet presAssocID="{093B9715-661D-4300-9FEB-21D5B472F530}" presName="childShp" presStyleLbl="bgAccFollowNode1" presStyleIdx="1" presStyleCnt="4">
        <dgm:presLayoutVars>
          <dgm:bulletEnabled val="1"/>
        </dgm:presLayoutVars>
      </dgm:prSet>
      <dgm:spPr/>
      <dgm:t>
        <a:bodyPr/>
        <a:lstStyle/>
        <a:p>
          <a:endParaRPr lang="ru-RU"/>
        </a:p>
      </dgm:t>
    </dgm:pt>
    <dgm:pt modelId="{7B91C6F6-A1E5-4C2C-82D0-809413C5E3BD}" type="pres">
      <dgm:prSet presAssocID="{94CFF10C-E0B9-40F0-ACCD-70C8DEFCA01F}" presName="spacing" presStyleCnt="0"/>
      <dgm:spPr/>
    </dgm:pt>
    <dgm:pt modelId="{9FF64807-6C6E-4C27-AFEF-26A5FEF4C8AB}" type="pres">
      <dgm:prSet presAssocID="{821878FA-C4CA-41CC-BCF1-90EB1BEB1AE2}" presName="linNode" presStyleCnt="0"/>
      <dgm:spPr/>
    </dgm:pt>
    <dgm:pt modelId="{C6B19D8C-273F-4BD9-A8F6-098718D9E046}" type="pres">
      <dgm:prSet presAssocID="{821878FA-C4CA-41CC-BCF1-90EB1BEB1AE2}" presName="parentShp" presStyleLbl="node1" presStyleIdx="2" presStyleCnt="4">
        <dgm:presLayoutVars>
          <dgm:bulletEnabled val="1"/>
        </dgm:presLayoutVars>
      </dgm:prSet>
      <dgm:spPr/>
      <dgm:t>
        <a:bodyPr/>
        <a:lstStyle/>
        <a:p>
          <a:endParaRPr lang="ru-RU"/>
        </a:p>
      </dgm:t>
    </dgm:pt>
    <dgm:pt modelId="{325DB2F5-F6EB-4C10-BBD0-C75CE9989509}" type="pres">
      <dgm:prSet presAssocID="{821878FA-C4CA-41CC-BCF1-90EB1BEB1AE2}" presName="childShp" presStyleLbl="bgAccFollowNode1" presStyleIdx="2" presStyleCnt="4">
        <dgm:presLayoutVars>
          <dgm:bulletEnabled val="1"/>
        </dgm:presLayoutVars>
      </dgm:prSet>
      <dgm:spPr/>
      <dgm:t>
        <a:bodyPr/>
        <a:lstStyle/>
        <a:p>
          <a:endParaRPr lang="ru-RU"/>
        </a:p>
      </dgm:t>
    </dgm:pt>
    <dgm:pt modelId="{8C481CFD-0DC9-493A-BD8E-87150E1BD674}" type="pres">
      <dgm:prSet presAssocID="{20F82201-3B3E-49F5-BB33-BA7D27142CFE}" presName="spacing" presStyleCnt="0"/>
      <dgm:spPr/>
    </dgm:pt>
    <dgm:pt modelId="{43439B1D-6B0F-453B-96F8-93E8F4F90862}" type="pres">
      <dgm:prSet presAssocID="{C85A9886-CA32-4DF3-BB44-AC5C2AEF3906}" presName="linNode" presStyleCnt="0"/>
      <dgm:spPr/>
    </dgm:pt>
    <dgm:pt modelId="{A2BC6827-80E3-4C43-9E59-A69AA400EBC8}" type="pres">
      <dgm:prSet presAssocID="{C85A9886-CA32-4DF3-BB44-AC5C2AEF3906}" presName="parentShp" presStyleLbl="node1" presStyleIdx="3" presStyleCnt="4">
        <dgm:presLayoutVars>
          <dgm:bulletEnabled val="1"/>
        </dgm:presLayoutVars>
      </dgm:prSet>
      <dgm:spPr/>
      <dgm:t>
        <a:bodyPr/>
        <a:lstStyle/>
        <a:p>
          <a:endParaRPr lang="ru-RU"/>
        </a:p>
      </dgm:t>
    </dgm:pt>
    <dgm:pt modelId="{35D74579-DD88-42AB-B0FA-791208884489}" type="pres">
      <dgm:prSet presAssocID="{C85A9886-CA32-4DF3-BB44-AC5C2AEF3906}" presName="childShp" presStyleLbl="bgAccFollowNode1" presStyleIdx="3" presStyleCnt="4">
        <dgm:presLayoutVars>
          <dgm:bulletEnabled val="1"/>
        </dgm:presLayoutVars>
      </dgm:prSet>
      <dgm:spPr/>
      <dgm:t>
        <a:bodyPr/>
        <a:lstStyle/>
        <a:p>
          <a:endParaRPr lang="ru-RU"/>
        </a:p>
      </dgm:t>
    </dgm:pt>
  </dgm:ptLst>
  <dgm:cxnLst>
    <dgm:cxn modelId="{41B89701-BF2A-43B1-AA75-0B210A6AA6EF}" type="presOf" srcId="{5D46F1F5-FE30-4E3D-97C8-461CB737340D}" destId="{7F867B0D-1271-4CF2-B73B-E237F359A218}" srcOrd="0" destOrd="0" presId="urn:microsoft.com/office/officeart/2005/8/layout/vList6"/>
    <dgm:cxn modelId="{49866D34-4F15-4FF6-B930-6629E8E8B475}" srcId="{A093A11C-42B1-40A7-9CD4-07CD086F30C0}" destId="{821878FA-C4CA-41CC-BCF1-90EB1BEB1AE2}" srcOrd="2" destOrd="0" parTransId="{C8D2EC6F-130F-4E0D-B996-D7E52175EE3A}" sibTransId="{20F82201-3B3E-49F5-BB33-BA7D27142CFE}"/>
    <dgm:cxn modelId="{A2EB5308-F036-4855-883C-0A3273B38EC0}" type="presOf" srcId="{BAE5D950-8340-40F8-BA91-649BCDCB2B68}" destId="{7F867B0D-1271-4CF2-B73B-E237F359A218}" srcOrd="0" destOrd="3" presId="urn:microsoft.com/office/officeart/2005/8/layout/vList6"/>
    <dgm:cxn modelId="{575C6E4F-0913-4759-845A-1B7DB7AD9F59}" type="presOf" srcId="{15537AC8-64C1-4549-9C0E-1193E054FF5F}" destId="{F12D1441-D2B3-4DFB-99B6-F477E5D3EFFD}" srcOrd="0" destOrd="0" presId="urn:microsoft.com/office/officeart/2005/8/layout/vList6"/>
    <dgm:cxn modelId="{A183FBC5-13B3-4D00-817F-BC34A7995732}" type="presOf" srcId="{5F0BDD2B-2351-4596-AD78-C909C263EC62}" destId="{325DB2F5-F6EB-4C10-BBD0-C75CE9989509}" srcOrd="0" destOrd="2" presId="urn:microsoft.com/office/officeart/2005/8/layout/vList6"/>
    <dgm:cxn modelId="{60445877-D1E3-4F36-AD9E-6E45E2C12335}" srcId="{C85A9886-CA32-4DF3-BB44-AC5C2AEF3906}" destId="{033301E6-D598-4B9A-93B8-02A6E54A0E5C}" srcOrd="0" destOrd="0" parTransId="{03EBD9F6-5672-4E58-8511-F444639FE628}" sibTransId="{A64C1F61-13BD-4EA5-BEE7-5A3FCD5C94A5}"/>
    <dgm:cxn modelId="{AC4B2DE3-9BF4-435E-A2DE-25A2D6741C1E}" srcId="{A093A11C-42B1-40A7-9CD4-07CD086F30C0}" destId="{C85A9886-CA32-4DF3-BB44-AC5C2AEF3906}" srcOrd="3" destOrd="0" parTransId="{4D938096-3E0B-4058-A6B9-9E4314D3461F}" sibTransId="{B525E642-FD99-4305-83E5-5353B71A54C6}"/>
    <dgm:cxn modelId="{CB56C55D-66A6-4A4A-839D-0755D0B4468D}" type="presOf" srcId="{821878FA-C4CA-41CC-BCF1-90EB1BEB1AE2}" destId="{C6B19D8C-273F-4BD9-A8F6-098718D9E046}" srcOrd="0" destOrd="0" presId="urn:microsoft.com/office/officeart/2005/8/layout/vList6"/>
    <dgm:cxn modelId="{370EDC68-46B6-4A7A-A66E-A36BF2F3A457}" srcId="{093B9715-661D-4300-9FEB-21D5B472F530}" destId="{FDE7A464-ABE7-4275-B781-C3E1A5CBFDAC}" srcOrd="1" destOrd="0" parTransId="{9014E471-AE5B-4DC9-ABE6-9B5356251340}" sibTransId="{5D5232B2-85D3-431C-8A2C-0A2A5B2A7F69}"/>
    <dgm:cxn modelId="{E6F9E1E7-5856-438D-8624-5E19C32A9FBE}" type="presOf" srcId="{447E6989-55FE-4104-948E-48DBCC108799}" destId="{325DB2F5-F6EB-4C10-BBD0-C75CE9989509}" srcOrd="0" destOrd="1" presId="urn:microsoft.com/office/officeart/2005/8/layout/vList6"/>
    <dgm:cxn modelId="{51096560-83F2-4930-95D5-DAE171A417DA}" type="presOf" srcId="{033301E6-D598-4B9A-93B8-02A6E54A0E5C}" destId="{35D74579-DD88-42AB-B0FA-791208884489}" srcOrd="0" destOrd="0" presId="urn:microsoft.com/office/officeart/2005/8/layout/vList6"/>
    <dgm:cxn modelId="{F6DDD4E8-6346-4300-9791-8947EF4BF62F}" srcId="{821878FA-C4CA-41CC-BCF1-90EB1BEB1AE2}" destId="{5F0BDD2B-2351-4596-AD78-C909C263EC62}" srcOrd="2" destOrd="0" parTransId="{449EF8B1-6971-4A98-BC2B-F77BBDA9F3D1}" sibTransId="{F7E13D52-64EF-43B3-A134-96C52F152794}"/>
    <dgm:cxn modelId="{6064B73E-F5A0-4A38-A83A-85735FCB42A4}" srcId="{821878FA-C4CA-41CC-BCF1-90EB1BEB1AE2}" destId="{447E6989-55FE-4104-948E-48DBCC108799}" srcOrd="1" destOrd="0" parTransId="{D9D72676-D7F1-484B-9F3D-7CE4229A245B}" sibTransId="{BC03E225-F098-465F-8331-803CAF7BC62D}"/>
    <dgm:cxn modelId="{848E0BE3-6B38-4F17-9F1A-B581015B7F56}" srcId="{15537AC8-64C1-4549-9C0E-1193E054FF5F}" destId="{FCFEE9CA-3D24-4AB3-B0F6-2021A196D5C4}" srcOrd="0" destOrd="0" parTransId="{63A849C4-D888-4038-9649-2FADA3502CFD}" sibTransId="{C3E0BC18-2179-40DB-9212-FF86BBAA4969}"/>
    <dgm:cxn modelId="{85738FB3-9132-4029-B430-5C16EF90E23B}" srcId="{821878FA-C4CA-41CC-BCF1-90EB1BEB1AE2}" destId="{5E540796-6CF7-4508-B066-083919F12F2F}" srcOrd="0" destOrd="0" parTransId="{A6FDEE0F-4190-48D7-9D20-F267D3FF5FBE}" sibTransId="{10C53845-87BB-4153-8E26-1BAB7652D17F}"/>
    <dgm:cxn modelId="{D77B26FA-4BD4-4A23-B532-D9B3D6D92DBD}" srcId="{093B9715-661D-4300-9FEB-21D5B472F530}" destId="{5D46F1F5-FE30-4E3D-97C8-461CB737340D}" srcOrd="0" destOrd="0" parTransId="{A1696E75-260B-41F1-A2FF-340645C88440}" sibTransId="{B3D2A812-FC07-416E-A5DC-0E174B01E8F1}"/>
    <dgm:cxn modelId="{9B6942F2-BB57-4438-9639-738963928980}" type="presOf" srcId="{FDE7A464-ABE7-4275-B781-C3E1A5CBFDAC}" destId="{7F867B0D-1271-4CF2-B73B-E237F359A218}" srcOrd="0" destOrd="1" presId="urn:microsoft.com/office/officeart/2005/8/layout/vList6"/>
    <dgm:cxn modelId="{B1EE6AB9-7E3A-4432-BFD1-480ACAB9C52D}" type="presOf" srcId="{C85A9886-CA32-4DF3-BB44-AC5C2AEF3906}" destId="{A2BC6827-80E3-4C43-9E59-A69AA400EBC8}" srcOrd="0" destOrd="0" presId="urn:microsoft.com/office/officeart/2005/8/layout/vList6"/>
    <dgm:cxn modelId="{B2366843-1541-4E14-8AD7-D343CD79DB53}" type="presOf" srcId="{FA30ABBB-E010-40F6-AA2A-3B63FC1C1108}" destId="{7F867B0D-1271-4CF2-B73B-E237F359A218}" srcOrd="0" destOrd="2" presId="urn:microsoft.com/office/officeart/2005/8/layout/vList6"/>
    <dgm:cxn modelId="{738B190F-4309-4D53-A1B5-FAED5F779098}" type="presOf" srcId="{FCFEE9CA-3D24-4AB3-B0F6-2021A196D5C4}" destId="{EF606562-BF7B-40A3-A8AF-0542D578F60E}" srcOrd="0" destOrd="0" presId="urn:microsoft.com/office/officeart/2005/8/layout/vList6"/>
    <dgm:cxn modelId="{E60B508C-5534-4D8C-9C45-556234F55291}" type="presOf" srcId="{093B9715-661D-4300-9FEB-21D5B472F530}" destId="{FC0EA2FA-D572-41E0-BC0F-72A0B1127DB4}" srcOrd="0" destOrd="0" presId="urn:microsoft.com/office/officeart/2005/8/layout/vList6"/>
    <dgm:cxn modelId="{C9E02381-A66A-4D1F-B5D8-2C0DC39A8B2D}" srcId="{093B9715-661D-4300-9FEB-21D5B472F530}" destId="{FA30ABBB-E010-40F6-AA2A-3B63FC1C1108}" srcOrd="2" destOrd="0" parTransId="{3B793FFF-2293-445D-BEEB-03023EBF83A1}" sibTransId="{2A3740F4-E4F9-48BF-9571-FCDBE638E360}"/>
    <dgm:cxn modelId="{AC5B5CC8-9054-4AC0-BC2C-988D9B64881C}" type="presOf" srcId="{5E540796-6CF7-4508-B066-083919F12F2F}" destId="{325DB2F5-F6EB-4C10-BBD0-C75CE9989509}" srcOrd="0" destOrd="0" presId="urn:microsoft.com/office/officeart/2005/8/layout/vList6"/>
    <dgm:cxn modelId="{259DCD49-56B7-43A4-B0A2-FB654ED09607}" srcId="{A093A11C-42B1-40A7-9CD4-07CD086F30C0}" destId="{093B9715-661D-4300-9FEB-21D5B472F530}" srcOrd="1" destOrd="0" parTransId="{F9BFE6A1-7AB8-48DB-9B4A-6713E255124E}" sibTransId="{94CFF10C-E0B9-40F0-ACCD-70C8DEFCA01F}"/>
    <dgm:cxn modelId="{580C9732-2035-43F5-8474-7DB25536953B}" srcId="{093B9715-661D-4300-9FEB-21D5B472F530}" destId="{BAE5D950-8340-40F8-BA91-649BCDCB2B68}" srcOrd="3" destOrd="0" parTransId="{E3154845-35E9-4A46-B142-37D529B73C72}" sibTransId="{2A35FD6C-3B5A-4E1D-9AA3-EDE6425077D2}"/>
    <dgm:cxn modelId="{FE732EF3-BE99-4DF0-A300-8010A41CE27F}" srcId="{A093A11C-42B1-40A7-9CD4-07CD086F30C0}" destId="{15537AC8-64C1-4549-9C0E-1193E054FF5F}" srcOrd="0" destOrd="0" parTransId="{56D7E8C8-63CC-4F0D-AD6F-1F7DD81AD5F1}" sibTransId="{F953B024-0B84-44AA-A126-1164F682245F}"/>
    <dgm:cxn modelId="{ACE98C78-4BB7-4C9D-B45B-D0ABD8855566}" type="presOf" srcId="{A093A11C-42B1-40A7-9CD4-07CD086F30C0}" destId="{EB5ED458-02B7-4DE6-ADF8-66E6AE5E8FA9}" srcOrd="0" destOrd="0" presId="urn:microsoft.com/office/officeart/2005/8/layout/vList6"/>
    <dgm:cxn modelId="{66FC626C-AFAC-4B61-A3AF-6F2C588A21C8}" type="presParOf" srcId="{EB5ED458-02B7-4DE6-ADF8-66E6AE5E8FA9}" destId="{F8DD3E96-5C1A-434C-BC53-C69D03D48755}" srcOrd="0" destOrd="0" presId="urn:microsoft.com/office/officeart/2005/8/layout/vList6"/>
    <dgm:cxn modelId="{68E4F23D-F686-4457-8CF6-6204B078198C}" type="presParOf" srcId="{F8DD3E96-5C1A-434C-BC53-C69D03D48755}" destId="{F12D1441-D2B3-4DFB-99B6-F477E5D3EFFD}" srcOrd="0" destOrd="0" presId="urn:microsoft.com/office/officeart/2005/8/layout/vList6"/>
    <dgm:cxn modelId="{B601D570-5CE4-4047-959D-8112EE89B698}" type="presParOf" srcId="{F8DD3E96-5C1A-434C-BC53-C69D03D48755}" destId="{EF606562-BF7B-40A3-A8AF-0542D578F60E}" srcOrd="1" destOrd="0" presId="urn:microsoft.com/office/officeart/2005/8/layout/vList6"/>
    <dgm:cxn modelId="{AD2134CC-1A48-4426-A26A-1BD4B8D39B6D}" type="presParOf" srcId="{EB5ED458-02B7-4DE6-ADF8-66E6AE5E8FA9}" destId="{DDE98067-73C9-4DB6-B87C-EB31C326768D}" srcOrd="1" destOrd="0" presId="urn:microsoft.com/office/officeart/2005/8/layout/vList6"/>
    <dgm:cxn modelId="{ED7E260B-A201-495A-9724-EA6E7A6E1A99}" type="presParOf" srcId="{EB5ED458-02B7-4DE6-ADF8-66E6AE5E8FA9}" destId="{D94974F9-1AD1-4BF5-BE39-63049C63747F}" srcOrd="2" destOrd="0" presId="urn:microsoft.com/office/officeart/2005/8/layout/vList6"/>
    <dgm:cxn modelId="{B1E6F3CE-674A-409A-97E8-39F859224EA2}" type="presParOf" srcId="{D94974F9-1AD1-4BF5-BE39-63049C63747F}" destId="{FC0EA2FA-D572-41E0-BC0F-72A0B1127DB4}" srcOrd="0" destOrd="0" presId="urn:microsoft.com/office/officeart/2005/8/layout/vList6"/>
    <dgm:cxn modelId="{3362305C-5162-4681-85D3-7D0BD2E75BC5}" type="presParOf" srcId="{D94974F9-1AD1-4BF5-BE39-63049C63747F}" destId="{7F867B0D-1271-4CF2-B73B-E237F359A218}" srcOrd="1" destOrd="0" presId="urn:microsoft.com/office/officeart/2005/8/layout/vList6"/>
    <dgm:cxn modelId="{2391C68C-7D8D-46E5-B1F4-12477BBEB125}" type="presParOf" srcId="{EB5ED458-02B7-4DE6-ADF8-66E6AE5E8FA9}" destId="{7B91C6F6-A1E5-4C2C-82D0-809413C5E3BD}" srcOrd="3" destOrd="0" presId="urn:microsoft.com/office/officeart/2005/8/layout/vList6"/>
    <dgm:cxn modelId="{B6418256-BB4B-4C5D-82D2-EB6840C0011D}" type="presParOf" srcId="{EB5ED458-02B7-4DE6-ADF8-66E6AE5E8FA9}" destId="{9FF64807-6C6E-4C27-AFEF-26A5FEF4C8AB}" srcOrd="4" destOrd="0" presId="urn:microsoft.com/office/officeart/2005/8/layout/vList6"/>
    <dgm:cxn modelId="{70730313-92EF-49BF-83F0-E0DE3895A05A}" type="presParOf" srcId="{9FF64807-6C6E-4C27-AFEF-26A5FEF4C8AB}" destId="{C6B19D8C-273F-4BD9-A8F6-098718D9E046}" srcOrd="0" destOrd="0" presId="urn:microsoft.com/office/officeart/2005/8/layout/vList6"/>
    <dgm:cxn modelId="{B710130C-3B9C-4B47-B5CE-62A59D8D7ECE}" type="presParOf" srcId="{9FF64807-6C6E-4C27-AFEF-26A5FEF4C8AB}" destId="{325DB2F5-F6EB-4C10-BBD0-C75CE9989509}" srcOrd="1" destOrd="0" presId="urn:microsoft.com/office/officeart/2005/8/layout/vList6"/>
    <dgm:cxn modelId="{75C02771-716E-4430-8ADF-7CE8C6D64A42}" type="presParOf" srcId="{EB5ED458-02B7-4DE6-ADF8-66E6AE5E8FA9}" destId="{8C481CFD-0DC9-493A-BD8E-87150E1BD674}" srcOrd="5" destOrd="0" presId="urn:microsoft.com/office/officeart/2005/8/layout/vList6"/>
    <dgm:cxn modelId="{A71A122C-A615-427D-AD6C-973DD0D49C92}" type="presParOf" srcId="{EB5ED458-02B7-4DE6-ADF8-66E6AE5E8FA9}" destId="{43439B1D-6B0F-453B-96F8-93E8F4F90862}" srcOrd="6" destOrd="0" presId="urn:microsoft.com/office/officeart/2005/8/layout/vList6"/>
    <dgm:cxn modelId="{2BEE9B54-C45A-45C0-B318-52D3D60E0B35}" type="presParOf" srcId="{43439B1D-6B0F-453B-96F8-93E8F4F90862}" destId="{A2BC6827-80E3-4C43-9E59-A69AA400EBC8}" srcOrd="0" destOrd="0" presId="urn:microsoft.com/office/officeart/2005/8/layout/vList6"/>
    <dgm:cxn modelId="{087A8036-F657-40CF-A5A3-613394997B96}" type="presParOf" srcId="{43439B1D-6B0F-453B-96F8-93E8F4F90862}" destId="{35D74579-DD88-42AB-B0FA-79120888448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3D01DB-D714-44FB-8E23-22A7E06D4401}" type="doc">
      <dgm:prSet loTypeId="urn:microsoft.com/office/officeart/2008/layout/HorizontalMultiLevelHierarchy" loCatId="hierarchy" qsTypeId="urn:microsoft.com/office/officeart/2005/8/quickstyle/3d3" qsCatId="3D" csTypeId="urn:microsoft.com/office/officeart/2005/8/colors/accent1_2" csCatId="accent1" phldr="1"/>
      <dgm:spPr/>
      <dgm:t>
        <a:bodyPr/>
        <a:lstStyle/>
        <a:p>
          <a:endParaRPr lang="uk-UA"/>
        </a:p>
      </dgm:t>
    </dgm:pt>
    <dgm:pt modelId="{F149ED35-ADE3-4CBB-B72B-B88B4D72B2A6}">
      <dgm:prSet phldrT="[Текст]" custT="1"/>
      <dgm:spPr/>
      <dgm:t>
        <a:bodyPr/>
        <a:lstStyle/>
        <a:p>
          <a:r>
            <a:rPr lang="uk-UA" sz="3600" b="1" dirty="0">
              <a:latin typeface="Times New Roman" panose="02020603050405020304" pitchFamily="18" charset="0"/>
              <a:cs typeface="Times New Roman" panose="02020603050405020304" pitchFamily="18" charset="0"/>
            </a:rPr>
            <a:t>Підвищення кваліфікації </a:t>
          </a:r>
        </a:p>
      </dgm:t>
    </dgm:pt>
    <dgm:pt modelId="{21F2DB26-BD36-49B0-A4E7-FC1AAB768EAE}" type="parTrans" cxnId="{3A682C95-DFAB-4837-A81B-FAAEEDCE892D}">
      <dgm:prSet/>
      <dgm:spPr/>
      <dgm:t>
        <a:bodyPr/>
        <a:lstStyle/>
        <a:p>
          <a:endParaRPr lang="uk-UA"/>
        </a:p>
      </dgm:t>
    </dgm:pt>
    <dgm:pt modelId="{C34C660F-F1DE-45C2-A904-D3094E8B0C0F}" type="sibTrans" cxnId="{3A682C95-DFAB-4837-A81B-FAAEEDCE892D}">
      <dgm:prSet/>
      <dgm:spPr/>
      <dgm:t>
        <a:bodyPr/>
        <a:lstStyle/>
        <a:p>
          <a:endParaRPr lang="uk-UA"/>
        </a:p>
      </dgm:t>
    </dgm:pt>
    <dgm:pt modelId="{CAFDC22A-0DE2-4128-8C4D-29A5E2BFD6F8}">
      <dgm:prSet phldrT="[Текст]" custT="1"/>
      <dgm:spPr/>
      <dgm:t>
        <a:bodyPr/>
        <a:lstStyle/>
        <a:p>
          <a:r>
            <a:rPr lang="uk-UA" sz="2800" b="1" dirty="0">
              <a:latin typeface="Times New Roman" panose="02020603050405020304" pitchFamily="18" charset="0"/>
              <a:cs typeface="Times New Roman" panose="02020603050405020304" pitchFamily="18" charset="0"/>
            </a:rPr>
            <a:t>обов'язкове щорічне підвищення кваліфікації та проведення атестації не рідше ніж один раз на 5 років</a:t>
          </a:r>
        </a:p>
      </dgm:t>
    </dgm:pt>
    <dgm:pt modelId="{3586A5FB-CC8B-45DC-BED7-8481A614F46F}" type="parTrans" cxnId="{84DF4EBB-353E-49D6-A002-5C6C33DD4F63}">
      <dgm:prSet custT="1"/>
      <dgm:spPr/>
      <dgm:t>
        <a:bodyPr/>
        <a:lstStyle/>
        <a:p>
          <a:endParaRPr lang="uk-UA" sz="700" b="1">
            <a:latin typeface="Times New Roman" panose="02020603050405020304" pitchFamily="18" charset="0"/>
            <a:cs typeface="Times New Roman" panose="02020603050405020304" pitchFamily="18" charset="0"/>
          </a:endParaRPr>
        </a:p>
      </dgm:t>
    </dgm:pt>
    <dgm:pt modelId="{7CCADFE4-B00D-49D0-BB07-0F4942546F8E}" type="sibTrans" cxnId="{84DF4EBB-353E-49D6-A002-5C6C33DD4F63}">
      <dgm:prSet/>
      <dgm:spPr/>
      <dgm:t>
        <a:bodyPr/>
        <a:lstStyle/>
        <a:p>
          <a:endParaRPr lang="uk-UA"/>
        </a:p>
      </dgm:t>
    </dgm:pt>
    <dgm:pt modelId="{B96A8B89-F073-4FB0-BBBA-A9CB29C1665E}">
      <dgm:prSet phldrT="[Текст]" custT="1"/>
      <dgm:spPr/>
      <dgm:t>
        <a:bodyPr/>
        <a:lstStyle/>
        <a:p>
          <a:r>
            <a:rPr lang="uk-UA" sz="2800" b="1" dirty="0">
              <a:latin typeface="Times New Roman" panose="02020603050405020304" pitchFamily="18" charset="0"/>
              <a:cs typeface="Times New Roman" panose="02020603050405020304" pitchFamily="18" charset="0"/>
            </a:rPr>
            <a:t>оволодіння професійними </a:t>
          </a:r>
          <a:r>
            <a:rPr lang="uk-UA" sz="2800" b="1" dirty="0" err="1">
              <a:latin typeface="Times New Roman" panose="02020603050405020304" pitchFamily="18" charset="0"/>
              <a:cs typeface="Times New Roman" panose="02020603050405020304" pitchFamily="18" charset="0"/>
            </a:rPr>
            <a:t>компетентностями</a:t>
          </a:r>
          <a:r>
            <a:rPr lang="uk-UA" sz="2800" b="1" dirty="0">
              <a:latin typeface="Times New Roman" panose="02020603050405020304" pitchFamily="18" charset="0"/>
              <a:cs typeface="Times New Roman" panose="02020603050405020304" pitchFamily="18" charset="0"/>
            </a:rPr>
            <a:t> відповідно до кваліфікаційних категорій </a:t>
          </a:r>
        </a:p>
      </dgm:t>
    </dgm:pt>
    <dgm:pt modelId="{D14FE444-5957-404B-ADA7-0F6667B18664}" type="parTrans" cxnId="{4C1C7EFA-EA64-4E47-AD01-470B5F1FF04E}">
      <dgm:prSet custT="1"/>
      <dgm:spPr/>
      <dgm:t>
        <a:bodyPr/>
        <a:lstStyle/>
        <a:p>
          <a:endParaRPr lang="uk-UA" sz="700" b="1">
            <a:latin typeface="Times New Roman" panose="02020603050405020304" pitchFamily="18" charset="0"/>
            <a:cs typeface="Times New Roman" panose="02020603050405020304" pitchFamily="18" charset="0"/>
          </a:endParaRPr>
        </a:p>
      </dgm:t>
    </dgm:pt>
    <dgm:pt modelId="{6EF57D8E-C746-403E-B669-7EF5A1769A6D}" type="sibTrans" cxnId="{4C1C7EFA-EA64-4E47-AD01-470B5F1FF04E}">
      <dgm:prSet/>
      <dgm:spPr/>
      <dgm:t>
        <a:bodyPr/>
        <a:lstStyle/>
        <a:p>
          <a:endParaRPr lang="uk-UA"/>
        </a:p>
      </dgm:t>
    </dgm:pt>
    <dgm:pt modelId="{201E79BF-E28F-4C4C-8A66-191F143F88EE}" type="pres">
      <dgm:prSet presAssocID="{4A3D01DB-D714-44FB-8E23-22A7E06D4401}" presName="Name0" presStyleCnt="0">
        <dgm:presLayoutVars>
          <dgm:chPref val="1"/>
          <dgm:dir/>
          <dgm:animOne val="branch"/>
          <dgm:animLvl val="lvl"/>
          <dgm:resizeHandles val="exact"/>
        </dgm:presLayoutVars>
      </dgm:prSet>
      <dgm:spPr/>
      <dgm:t>
        <a:bodyPr/>
        <a:lstStyle/>
        <a:p>
          <a:endParaRPr lang="ru-RU"/>
        </a:p>
      </dgm:t>
    </dgm:pt>
    <dgm:pt modelId="{6965D06A-9C4A-4F3A-B7B0-CFF97CA15D10}" type="pres">
      <dgm:prSet presAssocID="{F149ED35-ADE3-4CBB-B72B-B88B4D72B2A6}" presName="root1" presStyleCnt="0"/>
      <dgm:spPr/>
    </dgm:pt>
    <dgm:pt modelId="{1243A6C6-4AC9-4735-A1D2-99A70AD019CD}" type="pres">
      <dgm:prSet presAssocID="{F149ED35-ADE3-4CBB-B72B-B88B4D72B2A6}" presName="LevelOneTextNode" presStyleLbl="node0" presStyleIdx="0" presStyleCnt="1">
        <dgm:presLayoutVars>
          <dgm:chPref val="3"/>
        </dgm:presLayoutVars>
      </dgm:prSet>
      <dgm:spPr/>
      <dgm:t>
        <a:bodyPr/>
        <a:lstStyle/>
        <a:p>
          <a:endParaRPr lang="ru-RU"/>
        </a:p>
      </dgm:t>
    </dgm:pt>
    <dgm:pt modelId="{6E3BC283-8AE3-4089-8CD9-4D222E6D9719}" type="pres">
      <dgm:prSet presAssocID="{F149ED35-ADE3-4CBB-B72B-B88B4D72B2A6}" presName="level2hierChild" presStyleCnt="0"/>
      <dgm:spPr/>
    </dgm:pt>
    <dgm:pt modelId="{71E16497-CB8F-4867-A418-479357900F26}" type="pres">
      <dgm:prSet presAssocID="{3586A5FB-CC8B-45DC-BED7-8481A614F46F}" presName="conn2-1" presStyleLbl="parChTrans1D2" presStyleIdx="0" presStyleCnt="2"/>
      <dgm:spPr/>
      <dgm:t>
        <a:bodyPr/>
        <a:lstStyle/>
        <a:p>
          <a:endParaRPr lang="ru-RU"/>
        </a:p>
      </dgm:t>
    </dgm:pt>
    <dgm:pt modelId="{3E1B8FFE-E534-4E91-A755-1D7EB344E465}" type="pres">
      <dgm:prSet presAssocID="{3586A5FB-CC8B-45DC-BED7-8481A614F46F}" presName="connTx" presStyleLbl="parChTrans1D2" presStyleIdx="0" presStyleCnt="2"/>
      <dgm:spPr/>
      <dgm:t>
        <a:bodyPr/>
        <a:lstStyle/>
        <a:p>
          <a:endParaRPr lang="ru-RU"/>
        </a:p>
      </dgm:t>
    </dgm:pt>
    <dgm:pt modelId="{EEB7F249-C214-4C0E-9834-7224993998FA}" type="pres">
      <dgm:prSet presAssocID="{CAFDC22A-0DE2-4128-8C4D-29A5E2BFD6F8}" presName="root2" presStyleCnt="0"/>
      <dgm:spPr/>
    </dgm:pt>
    <dgm:pt modelId="{D77DEBEB-7A44-4669-A8A8-3C75AC924BAD}" type="pres">
      <dgm:prSet presAssocID="{CAFDC22A-0DE2-4128-8C4D-29A5E2BFD6F8}" presName="LevelTwoTextNode" presStyleLbl="node2" presStyleIdx="0" presStyleCnt="2" custScaleX="320790">
        <dgm:presLayoutVars>
          <dgm:chPref val="3"/>
        </dgm:presLayoutVars>
      </dgm:prSet>
      <dgm:spPr/>
      <dgm:t>
        <a:bodyPr/>
        <a:lstStyle/>
        <a:p>
          <a:endParaRPr lang="ru-RU"/>
        </a:p>
      </dgm:t>
    </dgm:pt>
    <dgm:pt modelId="{5272E375-4268-433B-9D52-CBCDA7335D86}" type="pres">
      <dgm:prSet presAssocID="{CAFDC22A-0DE2-4128-8C4D-29A5E2BFD6F8}" presName="level3hierChild" presStyleCnt="0"/>
      <dgm:spPr/>
    </dgm:pt>
    <dgm:pt modelId="{4D7CFF8B-014A-44AC-B85C-B71E394C4239}" type="pres">
      <dgm:prSet presAssocID="{D14FE444-5957-404B-ADA7-0F6667B18664}" presName="conn2-1" presStyleLbl="parChTrans1D2" presStyleIdx="1" presStyleCnt="2"/>
      <dgm:spPr/>
      <dgm:t>
        <a:bodyPr/>
        <a:lstStyle/>
        <a:p>
          <a:endParaRPr lang="ru-RU"/>
        </a:p>
      </dgm:t>
    </dgm:pt>
    <dgm:pt modelId="{3FF5E8BF-8A1C-4C0B-B6BB-360292313C29}" type="pres">
      <dgm:prSet presAssocID="{D14FE444-5957-404B-ADA7-0F6667B18664}" presName="connTx" presStyleLbl="parChTrans1D2" presStyleIdx="1" presStyleCnt="2"/>
      <dgm:spPr/>
      <dgm:t>
        <a:bodyPr/>
        <a:lstStyle/>
        <a:p>
          <a:endParaRPr lang="ru-RU"/>
        </a:p>
      </dgm:t>
    </dgm:pt>
    <dgm:pt modelId="{0999CFAF-027E-4BC6-8D9A-FCF1A0F74E21}" type="pres">
      <dgm:prSet presAssocID="{B96A8B89-F073-4FB0-BBBA-A9CB29C1665E}" presName="root2" presStyleCnt="0"/>
      <dgm:spPr/>
    </dgm:pt>
    <dgm:pt modelId="{A1F949DC-6A7D-4A5E-BD62-5E245CB6135B}" type="pres">
      <dgm:prSet presAssocID="{B96A8B89-F073-4FB0-BBBA-A9CB29C1665E}" presName="LevelTwoTextNode" presStyleLbl="node2" presStyleIdx="1" presStyleCnt="2" custScaleX="318724">
        <dgm:presLayoutVars>
          <dgm:chPref val="3"/>
        </dgm:presLayoutVars>
      </dgm:prSet>
      <dgm:spPr/>
      <dgm:t>
        <a:bodyPr/>
        <a:lstStyle/>
        <a:p>
          <a:endParaRPr lang="ru-RU"/>
        </a:p>
      </dgm:t>
    </dgm:pt>
    <dgm:pt modelId="{2B4DDD1F-F730-43B6-BB98-71760961B7F2}" type="pres">
      <dgm:prSet presAssocID="{B96A8B89-F073-4FB0-BBBA-A9CB29C1665E}" presName="level3hierChild" presStyleCnt="0"/>
      <dgm:spPr/>
    </dgm:pt>
  </dgm:ptLst>
  <dgm:cxnLst>
    <dgm:cxn modelId="{C5CBDAAB-89E9-45EE-B2E2-DE752CDB175E}" type="presOf" srcId="{3586A5FB-CC8B-45DC-BED7-8481A614F46F}" destId="{3E1B8FFE-E534-4E91-A755-1D7EB344E465}" srcOrd="1" destOrd="0" presId="urn:microsoft.com/office/officeart/2008/layout/HorizontalMultiLevelHierarchy"/>
    <dgm:cxn modelId="{9FB10C51-67AC-47BF-B804-92BD004F39E9}" type="presOf" srcId="{3586A5FB-CC8B-45DC-BED7-8481A614F46F}" destId="{71E16497-CB8F-4867-A418-479357900F26}" srcOrd="0" destOrd="0" presId="urn:microsoft.com/office/officeart/2008/layout/HorizontalMultiLevelHierarchy"/>
    <dgm:cxn modelId="{8F862689-6C4C-47F6-A37E-FD86A2BA6FE1}" type="presOf" srcId="{F149ED35-ADE3-4CBB-B72B-B88B4D72B2A6}" destId="{1243A6C6-4AC9-4735-A1D2-99A70AD019CD}" srcOrd="0" destOrd="0" presId="urn:microsoft.com/office/officeart/2008/layout/HorizontalMultiLevelHierarchy"/>
    <dgm:cxn modelId="{0CB259B0-0CBC-42A5-9077-431737E746DE}" type="presOf" srcId="{CAFDC22A-0DE2-4128-8C4D-29A5E2BFD6F8}" destId="{D77DEBEB-7A44-4669-A8A8-3C75AC924BAD}" srcOrd="0" destOrd="0" presId="urn:microsoft.com/office/officeart/2008/layout/HorizontalMultiLevelHierarchy"/>
    <dgm:cxn modelId="{3A682C95-DFAB-4837-A81B-FAAEEDCE892D}" srcId="{4A3D01DB-D714-44FB-8E23-22A7E06D4401}" destId="{F149ED35-ADE3-4CBB-B72B-B88B4D72B2A6}" srcOrd="0" destOrd="0" parTransId="{21F2DB26-BD36-49B0-A4E7-FC1AAB768EAE}" sibTransId="{C34C660F-F1DE-45C2-A904-D3094E8B0C0F}"/>
    <dgm:cxn modelId="{4C1C7EFA-EA64-4E47-AD01-470B5F1FF04E}" srcId="{F149ED35-ADE3-4CBB-B72B-B88B4D72B2A6}" destId="{B96A8B89-F073-4FB0-BBBA-A9CB29C1665E}" srcOrd="1" destOrd="0" parTransId="{D14FE444-5957-404B-ADA7-0F6667B18664}" sibTransId="{6EF57D8E-C746-403E-B669-7EF5A1769A6D}"/>
    <dgm:cxn modelId="{6F78B844-0317-4C55-9DD6-5F6B5309CBA6}" type="presOf" srcId="{4A3D01DB-D714-44FB-8E23-22A7E06D4401}" destId="{201E79BF-E28F-4C4C-8A66-191F143F88EE}" srcOrd="0" destOrd="0" presId="urn:microsoft.com/office/officeart/2008/layout/HorizontalMultiLevelHierarchy"/>
    <dgm:cxn modelId="{74E46F5C-4108-4B29-A4C0-CB59AEC41C89}" type="presOf" srcId="{D14FE444-5957-404B-ADA7-0F6667B18664}" destId="{4D7CFF8B-014A-44AC-B85C-B71E394C4239}" srcOrd="0" destOrd="0" presId="urn:microsoft.com/office/officeart/2008/layout/HorizontalMultiLevelHierarchy"/>
    <dgm:cxn modelId="{E186216E-6543-4D79-9F0F-061A453DDCB6}" type="presOf" srcId="{B96A8B89-F073-4FB0-BBBA-A9CB29C1665E}" destId="{A1F949DC-6A7D-4A5E-BD62-5E245CB6135B}" srcOrd="0" destOrd="0" presId="urn:microsoft.com/office/officeart/2008/layout/HorizontalMultiLevelHierarchy"/>
    <dgm:cxn modelId="{FBC7BDFC-7E6B-492E-9DC5-2300FC9B7F91}" type="presOf" srcId="{D14FE444-5957-404B-ADA7-0F6667B18664}" destId="{3FF5E8BF-8A1C-4C0B-B6BB-360292313C29}" srcOrd="1" destOrd="0" presId="urn:microsoft.com/office/officeart/2008/layout/HorizontalMultiLevelHierarchy"/>
    <dgm:cxn modelId="{84DF4EBB-353E-49D6-A002-5C6C33DD4F63}" srcId="{F149ED35-ADE3-4CBB-B72B-B88B4D72B2A6}" destId="{CAFDC22A-0DE2-4128-8C4D-29A5E2BFD6F8}" srcOrd="0" destOrd="0" parTransId="{3586A5FB-CC8B-45DC-BED7-8481A614F46F}" sibTransId="{7CCADFE4-B00D-49D0-BB07-0F4942546F8E}"/>
    <dgm:cxn modelId="{58D36AD3-4D63-4E26-A4F8-D99FADD664F8}" type="presParOf" srcId="{201E79BF-E28F-4C4C-8A66-191F143F88EE}" destId="{6965D06A-9C4A-4F3A-B7B0-CFF97CA15D10}" srcOrd="0" destOrd="0" presId="urn:microsoft.com/office/officeart/2008/layout/HorizontalMultiLevelHierarchy"/>
    <dgm:cxn modelId="{F4A3468A-315A-41F6-AC7F-8635D401896F}" type="presParOf" srcId="{6965D06A-9C4A-4F3A-B7B0-CFF97CA15D10}" destId="{1243A6C6-4AC9-4735-A1D2-99A70AD019CD}" srcOrd="0" destOrd="0" presId="urn:microsoft.com/office/officeart/2008/layout/HorizontalMultiLevelHierarchy"/>
    <dgm:cxn modelId="{B02EF60C-5E54-4557-AAEB-7D6E4FCB9096}" type="presParOf" srcId="{6965D06A-9C4A-4F3A-B7B0-CFF97CA15D10}" destId="{6E3BC283-8AE3-4089-8CD9-4D222E6D9719}" srcOrd="1" destOrd="0" presId="urn:microsoft.com/office/officeart/2008/layout/HorizontalMultiLevelHierarchy"/>
    <dgm:cxn modelId="{4B94A4F8-72E6-42CF-90EA-172177B083AF}" type="presParOf" srcId="{6E3BC283-8AE3-4089-8CD9-4D222E6D9719}" destId="{71E16497-CB8F-4867-A418-479357900F26}" srcOrd="0" destOrd="0" presId="urn:microsoft.com/office/officeart/2008/layout/HorizontalMultiLevelHierarchy"/>
    <dgm:cxn modelId="{1E3B6628-AE4E-4C66-9F71-C4A4D2387168}" type="presParOf" srcId="{71E16497-CB8F-4867-A418-479357900F26}" destId="{3E1B8FFE-E534-4E91-A755-1D7EB344E465}" srcOrd="0" destOrd="0" presId="urn:microsoft.com/office/officeart/2008/layout/HorizontalMultiLevelHierarchy"/>
    <dgm:cxn modelId="{532CCD46-8776-4ECF-A2C5-DF61F480845A}" type="presParOf" srcId="{6E3BC283-8AE3-4089-8CD9-4D222E6D9719}" destId="{EEB7F249-C214-4C0E-9834-7224993998FA}" srcOrd="1" destOrd="0" presId="urn:microsoft.com/office/officeart/2008/layout/HorizontalMultiLevelHierarchy"/>
    <dgm:cxn modelId="{F320916B-5A30-441C-8617-E7DF2F68662A}" type="presParOf" srcId="{EEB7F249-C214-4C0E-9834-7224993998FA}" destId="{D77DEBEB-7A44-4669-A8A8-3C75AC924BAD}" srcOrd="0" destOrd="0" presId="urn:microsoft.com/office/officeart/2008/layout/HorizontalMultiLevelHierarchy"/>
    <dgm:cxn modelId="{8C35A3D4-AEB5-412D-921A-DDF3178A86FA}" type="presParOf" srcId="{EEB7F249-C214-4C0E-9834-7224993998FA}" destId="{5272E375-4268-433B-9D52-CBCDA7335D86}" srcOrd="1" destOrd="0" presId="urn:microsoft.com/office/officeart/2008/layout/HorizontalMultiLevelHierarchy"/>
    <dgm:cxn modelId="{5F6039EF-2C0D-477C-92AD-E63050A0F391}" type="presParOf" srcId="{6E3BC283-8AE3-4089-8CD9-4D222E6D9719}" destId="{4D7CFF8B-014A-44AC-B85C-B71E394C4239}" srcOrd="2" destOrd="0" presId="urn:microsoft.com/office/officeart/2008/layout/HorizontalMultiLevelHierarchy"/>
    <dgm:cxn modelId="{7B03DA9A-0BB8-42EC-A48C-774FDD4C5B1E}" type="presParOf" srcId="{4D7CFF8B-014A-44AC-B85C-B71E394C4239}" destId="{3FF5E8BF-8A1C-4C0B-B6BB-360292313C29}" srcOrd="0" destOrd="0" presId="urn:microsoft.com/office/officeart/2008/layout/HorizontalMultiLevelHierarchy"/>
    <dgm:cxn modelId="{61EA18A8-8D42-4FD6-B53F-3ECCD66A7C82}" type="presParOf" srcId="{6E3BC283-8AE3-4089-8CD9-4D222E6D9719}" destId="{0999CFAF-027E-4BC6-8D9A-FCF1A0F74E21}" srcOrd="3" destOrd="0" presId="urn:microsoft.com/office/officeart/2008/layout/HorizontalMultiLevelHierarchy"/>
    <dgm:cxn modelId="{ED47979A-D046-4CD1-AD6F-D0EB069F0465}" type="presParOf" srcId="{0999CFAF-027E-4BC6-8D9A-FCF1A0F74E21}" destId="{A1F949DC-6A7D-4A5E-BD62-5E245CB6135B}" srcOrd="0" destOrd="0" presId="urn:microsoft.com/office/officeart/2008/layout/HorizontalMultiLevelHierarchy"/>
    <dgm:cxn modelId="{8E334D18-2200-4E10-8CB6-46BB29AF8CBA}" type="presParOf" srcId="{0999CFAF-027E-4BC6-8D9A-FCF1A0F74E21}" destId="{2B4DDD1F-F730-43B6-BB98-71760961B7F2}"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AFC0C3C-FFC8-4DFE-BFC0-39EAE83D82D5}" type="doc">
      <dgm:prSet loTypeId="urn:microsoft.com/office/officeart/2008/layout/VerticalCurvedList" loCatId="list" qsTypeId="urn:microsoft.com/office/officeart/2005/8/quickstyle/3d3" qsCatId="3D" csTypeId="urn:microsoft.com/office/officeart/2005/8/colors/colorful3" csCatId="colorful" phldr="1"/>
      <dgm:spPr/>
      <dgm:t>
        <a:bodyPr/>
        <a:lstStyle/>
        <a:p>
          <a:endParaRPr lang="uk-UA"/>
        </a:p>
      </dgm:t>
    </dgm:pt>
    <dgm:pt modelId="{837EBE07-A8DE-44E7-AF26-9A9CC5460EEE}">
      <dgm:prSet phldrT="[Текст]" custT="1"/>
      <dgm:spPr/>
      <dgm:t>
        <a:bodyPr/>
        <a:lstStyle/>
        <a:p>
          <a:r>
            <a:rPr lang="uk-UA" sz="2000" b="1" u="none">
              <a:latin typeface="Times New Roman" panose="02020603050405020304" pitchFamily="18" charset="0"/>
              <a:cs typeface="Times New Roman" panose="02020603050405020304" pitchFamily="18" charset="0"/>
              <a:hlinkClick xmlns:r="http://schemas.openxmlformats.org/officeDocument/2006/relationships" r:id="rId1">
                <a:extLst>
                  <a:ext uri="{A12FA001-AC4F-418D-AE19-62706E023703}">
                    <ahyp:hlinkClr xmlns="" xmlns:ahyp="http://schemas.microsoft.com/office/drawing/2018/hyperlinkcolor" val="tx"/>
                  </a:ext>
                </a:extLst>
              </a:hlinkClick>
            </a:rPr>
            <a:t>Конституція України</a:t>
          </a:r>
          <a:endParaRPr lang="uk-UA" sz="2000" b="1" u="none" dirty="0">
            <a:latin typeface="Times New Roman" panose="02020603050405020304" pitchFamily="18" charset="0"/>
            <a:cs typeface="Times New Roman" panose="02020603050405020304" pitchFamily="18" charset="0"/>
          </a:endParaRPr>
        </a:p>
      </dgm:t>
    </dgm:pt>
    <dgm:pt modelId="{34E5EB36-F218-4846-98AF-CC335B7834D2}" type="parTrans" cxnId="{6C42FB65-A577-4018-BF2E-D81003C6860C}">
      <dgm:prSet/>
      <dgm:spPr/>
      <dgm:t>
        <a:bodyPr/>
        <a:lstStyle/>
        <a:p>
          <a:endParaRPr lang="uk-UA"/>
        </a:p>
      </dgm:t>
    </dgm:pt>
    <dgm:pt modelId="{06CF9090-5D40-4866-9BEB-BC189C074854}" type="sibTrans" cxnId="{6C42FB65-A577-4018-BF2E-D81003C6860C}">
      <dgm:prSet/>
      <dgm:spPr/>
      <dgm:t>
        <a:bodyPr/>
        <a:lstStyle/>
        <a:p>
          <a:endParaRPr lang="uk-UA" sz="2400" b="1" u="none">
            <a:solidFill>
              <a:schemeClr val="tx1"/>
            </a:solidFill>
            <a:latin typeface="Times New Roman" panose="02020603050405020304" pitchFamily="18" charset="0"/>
            <a:cs typeface="Times New Roman" panose="02020603050405020304" pitchFamily="18" charset="0"/>
          </a:endParaRPr>
        </a:p>
      </dgm:t>
    </dgm:pt>
    <dgm:pt modelId="{75BBAEF4-F7EF-40F7-B6C4-03A68E0C3226}">
      <dgm:prSet custT="1"/>
      <dgm:spPr/>
      <dgm:t>
        <a:bodyPr/>
        <a:lstStyle/>
        <a:p>
          <a:r>
            <a:rPr lang="uk-UA" sz="2000" b="1" u="none">
              <a:latin typeface="Times New Roman" panose="02020603050405020304" pitchFamily="18" charset="0"/>
              <a:cs typeface="Times New Roman" panose="02020603050405020304" pitchFamily="18" charset="0"/>
            </a:rPr>
            <a:t>Концепція розвитку педагогічної освіти</a:t>
          </a:r>
          <a:endParaRPr lang="uk-UA" sz="2000" b="1" u="none" dirty="0">
            <a:latin typeface="Times New Roman" panose="02020603050405020304" pitchFamily="18" charset="0"/>
            <a:cs typeface="Times New Roman" panose="02020603050405020304" pitchFamily="18" charset="0"/>
          </a:endParaRPr>
        </a:p>
      </dgm:t>
    </dgm:pt>
    <dgm:pt modelId="{F501D7A1-C29C-4639-BA41-CC3B2481B10E}" type="parTrans" cxnId="{8D9CA78A-9393-41D4-ABA5-0C545E1FC6FB}">
      <dgm:prSet/>
      <dgm:spPr/>
      <dgm:t>
        <a:bodyPr/>
        <a:lstStyle/>
        <a:p>
          <a:endParaRPr lang="uk-UA"/>
        </a:p>
      </dgm:t>
    </dgm:pt>
    <dgm:pt modelId="{88601B13-DCAA-441C-BA8F-48A80AD19E0A}" type="sibTrans" cxnId="{8D9CA78A-9393-41D4-ABA5-0C545E1FC6FB}">
      <dgm:prSet/>
      <dgm:spPr/>
      <dgm:t>
        <a:bodyPr/>
        <a:lstStyle/>
        <a:p>
          <a:endParaRPr lang="uk-UA"/>
        </a:p>
      </dgm:t>
    </dgm:pt>
    <dgm:pt modelId="{BABE27BC-507A-49A8-8906-78D8AB63D80C}">
      <dgm:prSet custT="1"/>
      <dgm:spPr/>
      <dgm:t>
        <a:bodyPr/>
        <a:lstStyle/>
        <a:p>
          <a:r>
            <a:rPr lang="uk-UA" sz="2000" b="1" u="none" dirty="0">
              <a:latin typeface="Times New Roman" panose="02020603050405020304" pitchFamily="18" charset="0"/>
              <a:cs typeface="Times New Roman" panose="02020603050405020304" pitchFamily="18" charset="0"/>
            </a:rPr>
            <a:t>Закон України «Про освіту» та Закон України «Про повну загальну середню освіту»</a:t>
          </a:r>
        </a:p>
      </dgm:t>
    </dgm:pt>
    <dgm:pt modelId="{A3B830CF-C3F9-4748-AABE-E7D9280510F9}" type="parTrans" cxnId="{4FCD114C-8A14-4BDB-9251-0F04941435DF}">
      <dgm:prSet/>
      <dgm:spPr/>
      <dgm:t>
        <a:bodyPr/>
        <a:lstStyle/>
        <a:p>
          <a:endParaRPr lang="uk-UA"/>
        </a:p>
      </dgm:t>
    </dgm:pt>
    <dgm:pt modelId="{1A109CDD-9430-48CC-AEB4-DBD1FE55648D}" type="sibTrans" cxnId="{4FCD114C-8A14-4BDB-9251-0F04941435DF}">
      <dgm:prSet/>
      <dgm:spPr/>
      <dgm:t>
        <a:bodyPr/>
        <a:lstStyle/>
        <a:p>
          <a:endParaRPr lang="uk-UA"/>
        </a:p>
      </dgm:t>
    </dgm:pt>
    <dgm:pt modelId="{9352EECF-38D4-466D-A8EF-6B296FB435B5}">
      <dgm:prSet custT="1"/>
      <dgm:spPr/>
      <dgm:t>
        <a:bodyPr/>
        <a:lstStyle/>
        <a:p>
          <a:r>
            <a:rPr lang="uk-UA" sz="2000" b="1" u="none" dirty="0">
              <a:latin typeface="Times New Roman" panose="02020603050405020304" pitchFamily="18" charset="0"/>
              <a:cs typeface="Times New Roman" panose="02020603050405020304" pitchFamily="18" charset="0"/>
            </a:rPr>
            <a:t>Критерії та рекомендації щодо оцінювання навчальних досягнень учнів закладів загальної середньої освіти</a:t>
          </a:r>
        </a:p>
      </dgm:t>
    </dgm:pt>
    <dgm:pt modelId="{82A3528B-8FBD-48BD-8AE8-78DA942C5DE6}" type="parTrans" cxnId="{7161D65D-1F56-4F2E-9CB0-B4B04BE43795}">
      <dgm:prSet/>
      <dgm:spPr/>
      <dgm:t>
        <a:bodyPr/>
        <a:lstStyle/>
        <a:p>
          <a:endParaRPr lang="uk-UA"/>
        </a:p>
      </dgm:t>
    </dgm:pt>
    <dgm:pt modelId="{F9857545-ABD0-4163-B2D5-D53459B19BDF}" type="sibTrans" cxnId="{7161D65D-1F56-4F2E-9CB0-B4B04BE43795}">
      <dgm:prSet/>
      <dgm:spPr/>
      <dgm:t>
        <a:bodyPr/>
        <a:lstStyle/>
        <a:p>
          <a:endParaRPr lang="uk-UA"/>
        </a:p>
      </dgm:t>
    </dgm:pt>
    <dgm:pt modelId="{0DCD8703-EFA9-49BC-AC43-4A512910EADA}">
      <dgm:prSet custT="1"/>
      <dgm:spPr/>
      <dgm:t>
        <a:bodyPr/>
        <a:lstStyle/>
        <a:p>
          <a:r>
            <a:rPr lang="uk-UA" sz="2000" b="1" u="none">
              <a:latin typeface="Times New Roman" panose="02020603050405020304" pitchFamily="18" charset="0"/>
              <a:cs typeface="Times New Roman" panose="02020603050405020304" pitchFamily="18" charset="0"/>
            </a:rPr>
            <a:t>Концепція реалізації державної політики у сфері реформування загальної середньої освіти «Нова українська школа»</a:t>
          </a:r>
        </a:p>
      </dgm:t>
    </dgm:pt>
    <dgm:pt modelId="{5E8DCABB-4097-4DAA-BF43-6CA8FD081C70}" type="parTrans" cxnId="{6A86E677-4AC9-4E23-B5ED-D2CCF04BDA4F}">
      <dgm:prSet/>
      <dgm:spPr/>
      <dgm:t>
        <a:bodyPr/>
        <a:lstStyle/>
        <a:p>
          <a:endParaRPr lang="uk-UA"/>
        </a:p>
      </dgm:t>
    </dgm:pt>
    <dgm:pt modelId="{9D3A3450-E0F4-45B2-BE7D-0F0E883FBB44}" type="sibTrans" cxnId="{6A86E677-4AC9-4E23-B5ED-D2CCF04BDA4F}">
      <dgm:prSet/>
      <dgm:spPr/>
      <dgm:t>
        <a:bodyPr/>
        <a:lstStyle/>
        <a:p>
          <a:endParaRPr lang="uk-UA"/>
        </a:p>
      </dgm:t>
    </dgm:pt>
    <dgm:pt modelId="{F678EEF3-9FB4-42B4-B84D-8E8BD1E8FCA2}">
      <dgm:prSet custT="1"/>
      <dgm:spPr/>
      <dgm:t>
        <a:bodyPr/>
        <a:lstStyle/>
        <a:p>
          <a:r>
            <a:rPr lang="uk-UA" sz="2000" b="1" u="none">
              <a:latin typeface="Times New Roman" panose="02020603050405020304" pitchFamily="18" charset="0"/>
              <a:cs typeface="Times New Roman" panose="02020603050405020304" pitchFamily="18" charset="0"/>
            </a:rPr>
            <a:t>Методичні рекомендації про викладання окремих навчальних предметів у закладах загальної середньої освіти</a:t>
          </a:r>
          <a:endParaRPr lang="uk-UA" sz="2000" b="1" u="none" dirty="0">
            <a:latin typeface="Times New Roman" panose="02020603050405020304" pitchFamily="18" charset="0"/>
            <a:cs typeface="Times New Roman" panose="02020603050405020304" pitchFamily="18" charset="0"/>
          </a:endParaRPr>
        </a:p>
      </dgm:t>
    </dgm:pt>
    <dgm:pt modelId="{85BE05AC-FB16-4BBA-B575-C731A637FEAD}" type="parTrans" cxnId="{E730F23F-78C5-47AD-85D6-89BCA76B5CEA}">
      <dgm:prSet/>
      <dgm:spPr/>
      <dgm:t>
        <a:bodyPr/>
        <a:lstStyle/>
        <a:p>
          <a:endParaRPr lang="uk-UA"/>
        </a:p>
      </dgm:t>
    </dgm:pt>
    <dgm:pt modelId="{1B81A526-465E-4EB4-A302-2BD8D6D34A1D}" type="sibTrans" cxnId="{E730F23F-78C5-47AD-85D6-89BCA76B5CEA}">
      <dgm:prSet/>
      <dgm:spPr/>
      <dgm:t>
        <a:bodyPr/>
        <a:lstStyle/>
        <a:p>
          <a:endParaRPr lang="uk-UA"/>
        </a:p>
      </dgm:t>
    </dgm:pt>
    <dgm:pt modelId="{B06EDD69-F9B8-4BBD-A216-898407A56889}">
      <dgm:prSet custT="1"/>
      <dgm:spPr/>
      <dgm:t>
        <a:bodyPr/>
        <a:lstStyle/>
        <a:p>
          <a:r>
            <a:rPr lang="uk-UA" sz="2000" b="1" u="none">
              <a:latin typeface="Times New Roman" panose="02020603050405020304" pitchFamily="18" charset="0"/>
              <a:cs typeface="Times New Roman" panose="02020603050405020304" pitchFamily="18" charset="0"/>
            </a:rPr>
            <a:t>Освітні програми</a:t>
          </a:r>
          <a:endParaRPr lang="uk-UA" sz="2000" b="1" u="none" dirty="0">
            <a:latin typeface="Times New Roman" panose="02020603050405020304" pitchFamily="18" charset="0"/>
            <a:cs typeface="Times New Roman" panose="02020603050405020304" pitchFamily="18" charset="0"/>
          </a:endParaRPr>
        </a:p>
      </dgm:t>
    </dgm:pt>
    <dgm:pt modelId="{088A8AFD-A14A-4B50-8BD9-855959705402}" type="parTrans" cxnId="{1EF37358-7FA6-45BB-8F86-49A6A9C95E02}">
      <dgm:prSet/>
      <dgm:spPr/>
      <dgm:t>
        <a:bodyPr/>
        <a:lstStyle/>
        <a:p>
          <a:endParaRPr lang="uk-UA"/>
        </a:p>
      </dgm:t>
    </dgm:pt>
    <dgm:pt modelId="{7AD1009D-2C7E-407A-AFAF-6A80FE182062}" type="sibTrans" cxnId="{1EF37358-7FA6-45BB-8F86-49A6A9C95E02}">
      <dgm:prSet/>
      <dgm:spPr/>
      <dgm:t>
        <a:bodyPr/>
        <a:lstStyle/>
        <a:p>
          <a:endParaRPr lang="uk-UA"/>
        </a:p>
      </dgm:t>
    </dgm:pt>
    <dgm:pt modelId="{C11CD6B3-AA02-4DF5-8EA0-3D1DAD10AAD2}">
      <dgm:prSet/>
      <dgm:spPr/>
      <dgm:t>
        <a:bodyPr/>
        <a:lstStyle/>
        <a:p>
          <a:endParaRPr lang="uk-UA" sz="2400" b="1" u="none" dirty="0">
            <a:solidFill>
              <a:schemeClr val="tx1"/>
            </a:solidFill>
            <a:latin typeface="Times New Roman" panose="02020603050405020304" pitchFamily="18" charset="0"/>
            <a:cs typeface="Times New Roman" panose="02020603050405020304" pitchFamily="18" charset="0"/>
          </a:endParaRPr>
        </a:p>
      </dgm:t>
    </dgm:pt>
    <dgm:pt modelId="{F97217D3-9C77-4736-846D-B0BBC0911985}" type="parTrans" cxnId="{6AF5195D-C6CC-4F98-B59A-B2D5EF26972E}">
      <dgm:prSet/>
      <dgm:spPr/>
      <dgm:t>
        <a:bodyPr/>
        <a:lstStyle/>
        <a:p>
          <a:endParaRPr lang="uk-UA"/>
        </a:p>
      </dgm:t>
    </dgm:pt>
    <dgm:pt modelId="{C8860C1E-F9A0-40F5-AC5A-EE2A97EAB232}" type="sibTrans" cxnId="{6AF5195D-C6CC-4F98-B59A-B2D5EF26972E}">
      <dgm:prSet/>
      <dgm:spPr/>
      <dgm:t>
        <a:bodyPr/>
        <a:lstStyle/>
        <a:p>
          <a:endParaRPr lang="uk-UA"/>
        </a:p>
      </dgm:t>
    </dgm:pt>
    <dgm:pt modelId="{E060F688-8CD0-4ADC-9CF7-3C64E101CC7A}">
      <dgm:prSet/>
      <dgm:spPr/>
      <dgm:t>
        <a:bodyPr/>
        <a:lstStyle/>
        <a:p>
          <a:endParaRPr lang="uk-UA" sz="2400" b="1" u="none" dirty="0">
            <a:solidFill>
              <a:schemeClr val="tx1"/>
            </a:solidFill>
            <a:latin typeface="Times New Roman" panose="02020603050405020304" pitchFamily="18" charset="0"/>
            <a:cs typeface="Times New Roman" panose="02020603050405020304" pitchFamily="18" charset="0"/>
          </a:endParaRPr>
        </a:p>
      </dgm:t>
    </dgm:pt>
    <dgm:pt modelId="{AF57735B-B4C8-42A1-91DE-A6FACE85823E}" type="parTrans" cxnId="{6F68F4BB-559B-46FF-80A8-42DEBD816D5A}">
      <dgm:prSet/>
      <dgm:spPr/>
      <dgm:t>
        <a:bodyPr/>
        <a:lstStyle/>
        <a:p>
          <a:endParaRPr lang="uk-UA"/>
        </a:p>
      </dgm:t>
    </dgm:pt>
    <dgm:pt modelId="{74AAD7F9-EF16-408F-AB69-9A6658D9A796}" type="sibTrans" cxnId="{6F68F4BB-559B-46FF-80A8-42DEBD816D5A}">
      <dgm:prSet/>
      <dgm:spPr/>
      <dgm:t>
        <a:bodyPr/>
        <a:lstStyle/>
        <a:p>
          <a:endParaRPr lang="uk-UA"/>
        </a:p>
      </dgm:t>
    </dgm:pt>
    <dgm:pt modelId="{F258B7DB-E682-47DA-8299-C326ECB674BE}" type="pres">
      <dgm:prSet presAssocID="{8AFC0C3C-FFC8-4DFE-BFC0-39EAE83D82D5}" presName="Name0" presStyleCnt="0">
        <dgm:presLayoutVars>
          <dgm:chMax val="7"/>
          <dgm:chPref val="7"/>
          <dgm:dir/>
        </dgm:presLayoutVars>
      </dgm:prSet>
      <dgm:spPr/>
      <dgm:t>
        <a:bodyPr/>
        <a:lstStyle/>
        <a:p>
          <a:endParaRPr lang="ru-RU"/>
        </a:p>
      </dgm:t>
    </dgm:pt>
    <dgm:pt modelId="{6456548E-04B4-4556-8A9D-58AE122483A8}" type="pres">
      <dgm:prSet presAssocID="{8AFC0C3C-FFC8-4DFE-BFC0-39EAE83D82D5}" presName="Name1" presStyleCnt="0"/>
      <dgm:spPr/>
    </dgm:pt>
    <dgm:pt modelId="{A51F7315-BD21-493F-81E8-D5E6FFA6216A}" type="pres">
      <dgm:prSet presAssocID="{8AFC0C3C-FFC8-4DFE-BFC0-39EAE83D82D5}" presName="cycle" presStyleCnt="0"/>
      <dgm:spPr/>
    </dgm:pt>
    <dgm:pt modelId="{16861C91-A613-425A-B9D2-6AB291D95A67}" type="pres">
      <dgm:prSet presAssocID="{8AFC0C3C-FFC8-4DFE-BFC0-39EAE83D82D5}" presName="srcNode" presStyleLbl="node1" presStyleIdx="0" presStyleCnt="7"/>
      <dgm:spPr/>
    </dgm:pt>
    <dgm:pt modelId="{12FCBFE1-9904-4D60-BA1C-6F303B382E76}" type="pres">
      <dgm:prSet presAssocID="{8AFC0C3C-FFC8-4DFE-BFC0-39EAE83D82D5}" presName="conn" presStyleLbl="parChTrans1D2" presStyleIdx="0" presStyleCnt="1"/>
      <dgm:spPr/>
      <dgm:t>
        <a:bodyPr/>
        <a:lstStyle/>
        <a:p>
          <a:endParaRPr lang="ru-RU"/>
        </a:p>
      </dgm:t>
    </dgm:pt>
    <dgm:pt modelId="{9E9802E3-1D3F-42CA-9B26-9AD4D372D511}" type="pres">
      <dgm:prSet presAssocID="{8AFC0C3C-FFC8-4DFE-BFC0-39EAE83D82D5}" presName="extraNode" presStyleLbl="node1" presStyleIdx="0" presStyleCnt="7"/>
      <dgm:spPr/>
    </dgm:pt>
    <dgm:pt modelId="{FCB5EAB8-EB7B-4258-8AC0-EE686F083721}" type="pres">
      <dgm:prSet presAssocID="{8AFC0C3C-FFC8-4DFE-BFC0-39EAE83D82D5}" presName="dstNode" presStyleLbl="node1" presStyleIdx="0" presStyleCnt="7"/>
      <dgm:spPr/>
    </dgm:pt>
    <dgm:pt modelId="{69A25BEF-B2CC-4393-B2F6-E0A72D1B6B9B}" type="pres">
      <dgm:prSet presAssocID="{837EBE07-A8DE-44E7-AF26-9A9CC5460EEE}" presName="text_1" presStyleLbl="node1" presStyleIdx="0" presStyleCnt="7">
        <dgm:presLayoutVars>
          <dgm:bulletEnabled val="1"/>
        </dgm:presLayoutVars>
      </dgm:prSet>
      <dgm:spPr/>
      <dgm:t>
        <a:bodyPr/>
        <a:lstStyle/>
        <a:p>
          <a:endParaRPr lang="ru-RU"/>
        </a:p>
      </dgm:t>
    </dgm:pt>
    <dgm:pt modelId="{570DE8A5-7634-42EC-AC16-34A415DD4B29}" type="pres">
      <dgm:prSet presAssocID="{837EBE07-A8DE-44E7-AF26-9A9CC5460EEE}" presName="accent_1" presStyleCnt="0"/>
      <dgm:spPr/>
    </dgm:pt>
    <dgm:pt modelId="{79FF35DC-A3AE-4260-AB15-78BE7705A666}" type="pres">
      <dgm:prSet presAssocID="{837EBE07-A8DE-44E7-AF26-9A9CC5460EEE}" presName="accentRepeatNode" presStyleLbl="solidFgAcc1" presStyleIdx="0" presStyleCnt="7"/>
      <dgm:spPr/>
    </dgm:pt>
    <dgm:pt modelId="{6B67C55A-DFCA-41B9-942D-CE298D0FED42}" type="pres">
      <dgm:prSet presAssocID="{BABE27BC-507A-49A8-8906-78D8AB63D80C}" presName="text_2" presStyleLbl="node1" presStyleIdx="1" presStyleCnt="7">
        <dgm:presLayoutVars>
          <dgm:bulletEnabled val="1"/>
        </dgm:presLayoutVars>
      </dgm:prSet>
      <dgm:spPr/>
      <dgm:t>
        <a:bodyPr/>
        <a:lstStyle/>
        <a:p>
          <a:endParaRPr lang="ru-RU"/>
        </a:p>
      </dgm:t>
    </dgm:pt>
    <dgm:pt modelId="{8C5B7EC2-8CDF-44E8-B423-40C69F3931EC}" type="pres">
      <dgm:prSet presAssocID="{BABE27BC-507A-49A8-8906-78D8AB63D80C}" presName="accent_2" presStyleCnt="0"/>
      <dgm:spPr/>
    </dgm:pt>
    <dgm:pt modelId="{C0858090-EB55-4361-BFFE-AE7D964FC131}" type="pres">
      <dgm:prSet presAssocID="{BABE27BC-507A-49A8-8906-78D8AB63D80C}" presName="accentRepeatNode" presStyleLbl="solidFgAcc1" presStyleIdx="1" presStyleCnt="7"/>
      <dgm:spPr/>
    </dgm:pt>
    <dgm:pt modelId="{F10D8196-2D36-4985-AEE5-05A006CA9606}" type="pres">
      <dgm:prSet presAssocID="{9352EECF-38D4-466D-A8EF-6B296FB435B5}" presName="text_3" presStyleLbl="node1" presStyleIdx="2" presStyleCnt="7">
        <dgm:presLayoutVars>
          <dgm:bulletEnabled val="1"/>
        </dgm:presLayoutVars>
      </dgm:prSet>
      <dgm:spPr/>
      <dgm:t>
        <a:bodyPr/>
        <a:lstStyle/>
        <a:p>
          <a:endParaRPr lang="ru-RU"/>
        </a:p>
      </dgm:t>
    </dgm:pt>
    <dgm:pt modelId="{81DCF6C7-E594-4D13-8A04-8DF2E102268E}" type="pres">
      <dgm:prSet presAssocID="{9352EECF-38D4-466D-A8EF-6B296FB435B5}" presName="accent_3" presStyleCnt="0"/>
      <dgm:spPr/>
    </dgm:pt>
    <dgm:pt modelId="{6B558BD5-E84B-428F-A871-EB86518E61D6}" type="pres">
      <dgm:prSet presAssocID="{9352EECF-38D4-466D-A8EF-6B296FB435B5}" presName="accentRepeatNode" presStyleLbl="solidFgAcc1" presStyleIdx="2" presStyleCnt="7"/>
      <dgm:spPr/>
    </dgm:pt>
    <dgm:pt modelId="{B4D74A06-3D7C-46CC-827D-FE5F90108ABA}" type="pres">
      <dgm:prSet presAssocID="{0DCD8703-EFA9-49BC-AC43-4A512910EADA}" presName="text_4" presStyleLbl="node1" presStyleIdx="3" presStyleCnt="7">
        <dgm:presLayoutVars>
          <dgm:bulletEnabled val="1"/>
        </dgm:presLayoutVars>
      </dgm:prSet>
      <dgm:spPr/>
      <dgm:t>
        <a:bodyPr/>
        <a:lstStyle/>
        <a:p>
          <a:endParaRPr lang="ru-RU"/>
        </a:p>
      </dgm:t>
    </dgm:pt>
    <dgm:pt modelId="{3066A7E5-4250-490E-A134-7FDEA930A46C}" type="pres">
      <dgm:prSet presAssocID="{0DCD8703-EFA9-49BC-AC43-4A512910EADA}" presName="accent_4" presStyleCnt="0"/>
      <dgm:spPr/>
    </dgm:pt>
    <dgm:pt modelId="{1906EAE7-0F43-4843-A018-2EE57AA36375}" type="pres">
      <dgm:prSet presAssocID="{0DCD8703-EFA9-49BC-AC43-4A512910EADA}" presName="accentRepeatNode" presStyleLbl="solidFgAcc1" presStyleIdx="3" presStyleCnt="7"/>
      <dgm:spPr/>
    </dgm:pt>
    <dgm:pt modelId="{33F27A3A-FDDD-4C12-8724-BD9DE89A6DA5}" type="pres">
      <dgm:prSet presAssocID="{75BBAEF4-F7EF-40F7-B6C4-03A68E0C3226}" presName="text_5" presStyleLbl="node1" presStyleIdx="4" presStyleCnt="7">
        <dgm:presLayoutVars>
          <dgm:bulletEnabled val="1"/>
        </dgm:presLayoutVars>
      </dgm:prSet>
      <dgm:spPr/>
      <dgm:t>
        <a:bodyPr/>
        <a:lstStyle/>
        <a:p>
          <a:endParaRPr lang="ru-RU"/>
        </a:p>
      </dgm:t>
    </dgm:pt>
    <dgm:pt modelId="{959956A3-7D2F-4FF5-9988-6988D6DBE61E}" type="pres">
      <dgm:prSet presAssocID="{75BBAEF4-F7EF-40F7-B6C4-03A68E0C3226}" presName="accent_5" presStyleCnt="0"/>
      <dgm:spPr/>
    </dgm:pt>
    <dgm:pt modelId="{98CBE779-8095-47B4-8C3B-4D318FE9E367}" type="pres">
      <dgm:prSet presAssocID="{75BBAEF4-F7EF-40F7-B6C4-03A68E0C3226}" presName="accentRepeatNode" presStyleLbl="solidFgAcc1" presStyleIdx="4" presStyleCnt="7"/>
      <dgm:spPr/>
    </dgm:pt>
    <dgm:pt modelId="{BF24FE59-D2A5-40FB-96D4-A17B695CF3B8}" type="pres">
      <dgm:prSet presAssocID="{B06EDD69-F9B8-4BBD-A216-898407A56889}" presName="text_6" presStyleLbl="node1" presStyleIdx="5" presStyleCnt="7">
        <dgm:presLayoutVars>
          <dgm:bulletEnabled val="1"/>
        </dgm:presLayoutVars>
      </dgm:prSet>
      <dgm:spPr/>
      <dgm:t>
        <a:bodyPr/>
        <a:lstStyle/>
        <a:p>
          <a:endParaRPr lang="ru-RU"/>
        </a:p>
      </dgm:t>
    </dgm:pt>
    <dgm:pt modelId="{11B518B2-0B20-4B66-A080-ACEF03925E88}" type="pres">
      <dgm:prSet presAssocID="{B06EDD69-F9B8-4BBD-A216-898407A56889}" presName="accent_6" presStyleCnt="0"/>
      <dgm:spPr/>
    </dgm:pt>
    <dgm:pt modelId="{3D927D9C-0653-4A95-A7FA-64CDA5EA8358}" type="pres">
      <dgm:prSet presAssocID="{B06EDD69-F9B8-4BBD-A216-898407A56889}" presName="accentRepeatNode" presStyleLbl="solidFgAcc1" presStyleIdx="5" presStyleCnt="7"/>
      <dgm:spPr/>
    </dgm:pt>
    <dgm:pt modelId="{E14B89CD-7048-4DB9-8CB2-CF311A12ED74}" type="pres">
      <dgm:prSet presAssocID="{F678EEF3-9FB4-42B4-B84D-8E8BD1E8FCA2}" presName="text_7" presStyleLbl="node1" presStyleIdx="6" presStyleCnt="7">
        <dgm:presLayoutVars>
          <dgm:bulletEnabled val="1"/>
        </dgm:presLayoutVars>
      </dgm:prSet>
      <dgm:spPr/>
      <dgm:t>
        <a:bodyPr/>
        <a:lstStyle/>
        <a:p>
          <a:endParaRPr lang="ru-RU"/>
        </a:p>
      </dgm:t>
    </dgm:pt>
    <dgm:pt modelId="{8DD7C1F3-EDFE-4611-8651-5169C567FB1D}" type="pres">
      <dgm:prSet presAssocID="{F678EEF3-9FB4-42B4-B84D-8E8BD1E8FCA2}" presName="accent_7" presStyleCnt="0"/>
      <dgm:spPr/>
    </dgm:pt>
    <dgm:pt modelId="{989F5FDA-F66B-4E4F-9857-3397728CDEDC}" type="pres">
      <dgm:prSet presAssocID="{F678EEF3-9FB4-42B4-B84D-8E8BD1E8FCA2}" presName="accentRepeatNode" presStyleLbl="solidFgAcc1" presStyleIdx="6" presStyleCnt="7"/>
      <dgm:spPr/>
    </dgm:pt>
  </dgm:ptLst>
  <dgm:cxnLst>
    <dgm:cxn modelId="{E1EEFE13-1254-4A7E-9581-6621CB0BF84C}" type="presOf" srcId="{0DCD8703-EFA9-49BC-AC43-4A512910EADA}" destId="{B4D74A06-3D7C-46CC-827D-FE5F90108ABA}" srcOrd="0" destOrd="0" presId="urn:microsoft.com/office/officeart/2008/layout/VerticalCurvedList"/>
    <dgm:cxn modelId="{EA9FE230-D39B-4721-917E-85B7DCD560CE}" type="presOf" srcId="{75BBAEF4-F7EF-40F7-B6C4-03A68E0C3226}" destId="{33F27A3A-FDDD-4C12-8724-BD9DE89A6DA5}" srcOrd="0" destOrd="0" presId="urn:microsoft.com/office/officeart/2008/layout/VerticalCurvedList"/>
    <dgm:cxn modelId="{6C42FB65-A577-4018-BF2E-D81003C6860C}" srcId="{8AFC0C3C-FFC8-4DFE-BFC0-39EAE83D82D5}" destId="{837EBE07-A8DE-44E7-AF26-9A9CC5460EEE}" srcOrd="0" destOrd="0" parTransId="{34E5EB36-F218-4846-98AF-CC335B7834D2}" sibTransId="{06CF9090-5D40-4866-9BEB-BC189C074854}"/>
    <dgm:cxn modelId="{A266AEE6-4FF6-419C-B124-CE43ABA68FEF}" type="presOf" srcId="{F678EEF3-9FB4-42B4-B84D-8E8BD1E8FCA2}" destId="{E14B89CD-7048-4DB9-8CB2-CF311A12ED74}" srcOrd="0" destOrd="0" presId="urn:microsoft.com/office/officeart/2008/layout/VerticalCurvedList"/>
    <dgm:cxn modelId="{54A076CA-8AC9-4287-ABBB-550721519231}" type="presOf" srcId="{837EBE07-A8DE-44E7-AF26-9A9CC5460EEE}" destId="{69A25BEF-B2CC-4393-B2F6-E0A72D1B6B9B}" srcOrd="0" destOrd="0" presId="urn:microsoft.com/office/officeart/2008/layout/VerticalCurvedList"/>
    <dgm:cxn modelId="{A1C2D783-056E-4C6B-AD0E-821053D94617}" type="presOf" srcId="{06CF9090-5D40-4866-9BEB-BC189C074854}" destId="{12FCBFE1-9904-4D60-BA1C-6F303B382E76}" srcOrd="0" destOrd="0" presId="urn:microsoft.com/office/officeart/2008/layout/VerticalCurvedList"/>
    <dgm:cxn modelId="{6A86E677-4AC9-4E23-B5ED-D2CCF04BDA4F}" srcId="{8AFC0C3C-FFC8-4DFE-BFC0-39EAE83D82D5}" destId="{0DCD8703-EFA9-49BC-AC43-4A512910EADA}" srcOrd="3" destOrd="0" parTransId="{5E8DCABB-4097-4DAA-BF43-6CA8FD081C70}" sibTransId="{9D3A3450-E0F4-45B2-BE7D-0F0E883FBB44}"/>
    <dgm:cxn modelId="{E730F23F-78C5-47AD-85D6-89BCA76B5CEA}" srcId="{8AFC0C3C-FFC8-4DFE-BFC0-39EAE83D82D5}" destId="{F678EEF3-9FB4-42B4-B84D-8E8BD1E8FCA2}" srcOrd="6" destOrd="0" parTransId="{85BE05AC-FB16-4BBA-B575-C731A637FEAD}" sibTransId="{1B81A526-465E-4EB4-A302-2BD8D6D34A1D}"/>
    <dgm:cxn modelId="{01BD8727-43C3-4138-A84B-9B5526CEEC37}" type="presOf" srcId="{8AFC0C3C-FFC8-4DFE-BFC0-39EAE83D82D5}" destId="{F258B7DB-E682-47DA-8299-C326ECB674BE}" srcOrd="0" destOrd="0" presId="urn:microsoft.com/office/officeart/2008/layout/VerticalCurvedList"/>
    <dgm:cxn modelId="{DEFBE31E-39B5-47CC-8837-B4B5285CAFCB}" type="presOf" srcId="{BABE27BC-507A-49A8-8906-78D8AB63D80C}" destId="{6B67C55A-DFCA-41B9-942D-CE298D0FED42}" srcOrd="0" destOrd="0" presId="urn:microsoft.com/office/officeart/2008/layout/VerticalCurvedList"/>
    <dgm:cxn modelId="{6F68F4BB-559B-46FF-80A8-42DEBD816D5A}" srcId="{8AFC0C3C-FFC8-4DFE-BFC0-39EAE83D82D5}" destId="{E060F688-8CD0-4ADC-9CF7-3C64E101CC7A}" srcOrd="7" destOrd="0" parTransId="{AF57735B-B4C8-42A1-91DE-A6FACE85823E}" sibTransId="{74AAD7F9-EF16-408F-AB69-9A6658D9A796}"/>
    <dgm:cxn modelId="{69F6AF0D-F890-426E-8DC4-4598796BD8B3}" type="presOf" srcId="{B06EDD69-F9B8-4BBD-A216-898407A56889}" destId="{BF24FE59-D2A5-40FB-96D4-A17B695CF3B8}" srcOrd="0" destOrd="0" presId="urn:microsoft.com/office/officeart/2008/layout/VerticalCurvedList"/>
    <dgm:cxn modelId="{8D9CA78A-9393-41D4-ABA5-0C545E1FC6FB}" srcId="{8AFC0C3C-FFC8-4DFE-BFC0-39EAE83D82D5}" destId="{75BBAEF4-F7EF-40F7-B6C4-03A68E0C3226}" srcOrd="4" destOrd="0" parTransId="{F501D7A1-C29C-4639-BA41-CC3B2481B10E}" sibTransId="{88601B13-DCAA-441C-BA8F-48A80AD19E0A}"/>
    <dgm:cxn modelId="{4FCD114C-8A14-4BDB-9251-0F04941435DF}" srcId="{8AFC0C3C-FFC8-4DFE-BFC0-39EAE83D82D5}" destId="{BABE27BC-507A-49A8-8906-78D8AB63D80C}" srcOrd="1" destOrd="0" parTransId="{A3B830CF-C3F9-4748-AABE-E7D9280510F9}" sibTransId="{1A109CDD-9430-48CC-AEB4-DBD1FE55648D}"/>
    <dgm:cxn modelId="{1EF37358-7FA6-45BB-8F86-49A6A9C95E02}" srcId="{8AFC0C3C-FFC8-4DFE-BFC0-39EAE83D82D5}" destId="{B06EDD69-F9B8-4BBD-A216-898407A56889}" srcOrd="5" destOrd="0" parTransId="{088A8AFD-A14A-4B50-8BD9-855959705402}" sibTransId="{7AD1009D-2C7E-407A-AFAF-6A80FE182062}"/>
    <dgm:cxn modelId="{7161D65D-1F56-4F2E-9CB0-B4B04BE43795}" srcId="{8AFC0C3C-FFC8-4DFE-BFC0-39EAE83D82D5}" destId="{9352EECF-38D4-466D-A8EF-6B296FB435B5}" srcOrd="2" destOrd="0" parTransId="{82A3528B-8FBD-48BD-8AE8-78DA942C5DE6}" sibTransId="{F9857545-ABD0-4163-B2D5-D53459B19BDF}"/>
    <dgm:cxn modelId="{26E5BC4C-F092-4193-B22F-CA1B15F78EE0}" type="presOf" srcId="{9352EECF-38D4-466D-A8EF-6B296FB435B5}" destId="{F10D8196-2D36-4985-AEE5-05A006CA9606}" srcOrd="0" destOrd="0" presId="urn:microsoft.com/office/officeart/2008/layout/VerticalCurvedList"/>
    <dgm:cxn modelId="{6AF5195D-C6CC-4F98-B59A-B2D5EF26972E}" srcId="{8AFC0C3C-FFC8-4DFE-BFC0-39EAE83D82D5}" destId="{C11CD6B3-AA02-4DF5-8EA0-3D1DAD10AAD2}" srcOrd="8" destOrd="0" parTransId="{F97217D3-9C77-4736-846D-B0BBC0911985}" sibTransId="{C8860C1E-F9A0-40F5-AC5A-EE2A97EAB232}"/>
    <dgm:cxn modelId="{4360A7C8-179E-4A2B-88EC-A99B59AADD4F}" type="presParOf" srcId="{F258B7DB-E682-47DA-8299-C326ECB674BE}" destId="{6456548E-04B4-4556-8A9D-58AE122483A8}" srcOrd="0" destOrd="0" presId="urn:microsoft.com/office/officeart/2008/layout/VerticalCurvedList"/>
    <dgm:cxn modelId="{A8A41EFD-4A15-42E1-B964-04A805F41C1E}" type="presParOf" srcId="{6456548E-04B4-4556-8A9D-58AE122483A8}" destId="{A51F7315-BD21-493F-81E8-D5E6FFA6216A}" srcOrd="0" destOrd="0" presId="urn:microsoft.com/office/officeart/2008/layout/VerticalCurvedList"/>
    <dgm:cxn modelId="{21DF9B09-845F-46ED-83C3-8BF287DCEABE}" type="presParOf" srcId="{A51F7315-BD21-493F-81E8-D5E6FFA6216A}" destId="{16861C91-A613-425A-B9D2-6AB291D95A67}" srcOrd="0" destOrd="0" presId="urn:microsoft.com/office/officeart/2008/layout/VerticalCurvedList"/>
    <dgm:cxn modelId="{B508BEAF-A588-4A0A-8F47-02BEC4598B21}" type="presParOf" srcId="{A51F7315-BD21-493F-81E8-D5E6FFA6216A}" destId="{12FCBFE1-9904-4D60-BA1C-6F303B382E76}" srcOrd="1" destOrd="0" presId="urn:microsoft.com/office/officeart/2008/layout/VerticalCurvedList"/>
    <dgm:cxn modelId="{A40E6145-7B9F-4DE2-80BB-B046C4E94875}" type="presParOf" srcId="{A51F7315-BD21-493F-81E8-D5E6FFA6216A}" destId="{9E9802E3-1D3F-42CA-9B26-9AD4D372D511}" srcOrd="2" destOrd="0" presId="urn:microsoft.com/office/officeart/2008/layout/VerticalCurvedList"/>
    <dgm:cxn modelId="{FCC113C9-B367-4C02-8C09-AE2597B03CEF}" type="presParOf" srcId="{A51F7315-BD21-493F-81E8-D5E6FFA6216A}" destId="{FCB5EAB8-EB7B-4258-8AC0-EE686F083721}" srcOrd="3" destOrd="0" presId="urn:microsoft.com/office/officeart/2008/layout/VerticalCurvedList"/>
    <dgm:cxn modelId="{7B3E130E-C89A-49B6-8418-C16457D14FB6}" type="presParOf" srcId="{6456548E-04B4-4556-8A9D-58AE122483A8}" destId="{69A25BEF-B2CC-4393-B2F6-E0A72D1B6B9B}" srcOrd="1" destOrd="0" presId="urn:microsoft.com/office/officeart/2008/layout/VerticalCurvedList"/>
    <dgm:cxn modelId="{43A17D78-2A7B-44A5-953F-A02112079CE3}" type="presParOf" srcId="{6456548E-04B4-4556-8A9D-58AE122483A8}" destId="{570DE8A5-7634-42EC-AC16-34A415DD4B29}" srcOrd="2" destOrd="0" presId="urn:microsoft.com/office/officeart/2008/layout/VerticalCurvedList"/>
    <dgm:cxn modelId="{B287FB38-42A3-4AB2-B5BB-E55B3200F6DE}" type="presParOf" srcId="{570DE8A5-7634-42EC-AC16-34A415DD4B29}" destId="{79FF35DC-A3AE-4260-AB15-78BE7705A666}" srcOrd="0" destOrd="0" presId="urn:microsoft.com/office/officeart/2008/layout/VerticalCurvedList"/>
    <dgm:cxn modelId="{91AD6AE4-7443-4080-89BB-6B31EB5DB47C}" type="presParOf" srcId="{6456548E-04B4-4556-8A9D-58AE122483A8}" destId="{6B67C55A-DFCA-41B9-942D-CE298D0FED42}" srcOrd="3" destOrd="0" presId="urn:microsoft.com/office/officeart/2008/layout/VerticalCurvedList"/>
    <dgm:cxn modelId="{5F08B80B-6D5E-4398-B486-A1CBAB94DE23}" type="presParOf" srcId="{6456548E-04B4-4556-8A9D-58AE122483A8}" destId="{8C5B7EC2-8CDF-44E8-B423-40C69F3931EC}" srcOrd="4" destOrd="0" presId="urn:microsoft.com/office/officeart/2008/layout/VerticalCurvedList"/>
    <dgm:cxn modelId="{907A157F-1F5D-48BB-BE5B-74275A5993CD}" type="presParOf" srcId="{8C5B7EC2-8CDF-44E8-B423-40C69F3931EC}" destId="{C0858090-EB55-4361-BFFE-AE7D964FC131}" srcOrd="0" destOrd="0" presId="urn:microsoft.com/office/officeart/2008/layout/VerticalCurvedList"/>
    <dgm:cxn modelId="{41354DE1-B0B7-4F4B-9C38-073BEC797E14}" type="presParOf" srcId="{6456548E-04B4-4556-8A9D-58AE122483A8}" destId="{F10D8196-2D36-4985-AEE5-05A006CA9606}" srcOrd="5" destOrd="0" presId="urn:microsoft.com/office/officeart/2008/layout/VerticalCurvedList"/>
    <dgm:cxn modelId="{E60830A6-B744-4713-B22F-669D7C5732E2}" type="presParOf" srcId="{6456548E-04B4-4556-8A9D-58AE122483A8}" destId="{81DCF6C7-E594-4D13-8A04-8DF2E102268E}" srcOrd="6" destOrd="0" presId="urn:microsoft.com/office/officeart/2008/layout/VerticalCurvedList"/>
    <dgm:cxn modelId="{819254BB-C968-453B-83F6-735B4F315290}" type="presParOf" srcId="{81DCF6C7-E594-4D13-8A04-8DF2E102268E}" destId="{6B558BD5-E84B-428F-A871-EB86518E61D6}" srcOrd="0" destOrd="0" presId="urn:microsoft.com/office/officeart/2008/layout/VerticalCurvedList"/>
    <dgm:cxn modelId="{A55D4D80-E533-4B92-A05B-F3A04A825F08}" type="presParOf" srcId="{6456548E-04B4-4556-8A9D-58AE122483A8}" destId="{B4D74A06-3D7C-46CC-827D-FE5F90108ABA}" srcOrd="7" destOrd="0" presId="urn:microsoft.com/office/officeart/2008/layout/VerticalCurvedList"/>
    <dgm:cxn modelId="{65F1CBAC-58D0-455F-A6A5-99C75EC62589}" type="presParOf" srcId="{6456548E-04B4-4556-8A9D-58AE122483A8}" destId="{3066A7E5-4250-490E-A134-7FDEA930A46C}" srcOrd="8" destOrd="0" presId="urn:microsoft.com/office/officeart/2008/layout/VerticalCurvedList"/>
    <dgm:cxn modelId="{80F8EE92-F8FF-473B-A71D-ED72433CD0DF}" type="presParOf" srcId="{3066A7E5-4250-490E-A134-7FDEA930A46C}" destId="{1906EAE7-0F43-4843-A018-2EE57AA36375}" srcOrd="0" destOrd="0" presId="urn:microsoft.com/office/officeart/2008/layout/VerticalCurvedList"/>
    <dgm:cxn modelId="{41712555-247B-4BDB-80B7-69FF6CED9E39}" type="presParOf" srcId="{6456548E-04B4-4556-8A9D-58AE122483A8}" destId="{33F27A3A-FDDD-4C12-8724-BD9DE89A6DA5}" srcOrd="9" destOrd="0" presId="urn:microsoft.com/office/officeart/2008/layout/VerticalCurvedList"/>
    <dgm:cxn modelId="{36D6BFC3-372D-4D5B-96D6-4AF9B5A0E283}" type="presParOf" srcId="{6456548E-04B4-4556-8A9D-58AE122483A8}" destId="{959956A3-7D2F-4FF5-9988-6988D6DBE61E}" srcOrd="10" destOrd="0" presId="urn:microsoft.com/office/officeart/2008/layout/VerticalCurvedList"/>
    <dgm:cxn modelId="{7D06285B-49CF-4F59-AD4E-6F683A13107D}" type="presParOf" srcId="{959956A3-7D2F-4FF5-9988-6988D6DBE61E}" destId="{98CBE779-8095-47B4-8C3B-4D318FE9E367}" srcOrd="0" destOrd="0" presId="urn:microsoft.com/office/officeart/2008/layout/VerticalCurvedList"/>
    <dgm:cxn modelId="{015FDDB9-96EA-4440-8B6C-21797AE365D7}" type="presParOf" srcId="{6456548E-04B4-4556-8A9D-58AE122483A8}" destId="{BF24FE59-D2A5-40FB-96D4-A17B695CF3B8}" srcOrd="11" destOrd="0" presId="urn:microsoft.com/office/officeart/2008/layout/VerticalCurvedList"/>
    <dgm:cxn modelId="{6DC388F5-730A-4063-9B3E-9E4452885B92}" type="presParOf" srcId="{6456548E-04B4-4556-8A9D-58AE122483A8}" destId="{11B518B2-0B20-4B66-A080-ACEF03925E88}" srcOrd="12" destOrd="0" presId="urn:microsoft.com/office/officeart/2008/layout/VerticalCurvedList"/>
    <dgm:cxn modelId="{40950766-D75D-4E47-A1E4-BBE285B634A4}" type="presParOf" srcId="{11B518B2-0B20-4B66-A080-ACEF03925E88}" destId="{3D927D9C-0653-4A95-A7FA-64CDA5EA8358}" srcOrd="0" destOrd="0" presId="urn:microsoft.com/office/officeart/2008/layout/VerticalCurvedList"/>
    <dgm:cxn modelId="{F37CA57C-71FC-4B44-A0DA-3218AB00AEA0}" type="presParOf" srcId="{6456548E-04B4-4556-8A9D-58AE122483A8}" destId="{E14B89CD-7048-4DB9-8CB2-CF311A12ED74}" srcOrd="13" destOrd="0" presId="urn:microsoft.com/office/officeart/2008/layout/VerticalCurvedList"/>
    <dgm:cxn modelId="{E57C5E0B-08AF-4A78-B490-B06365E71CB0}" type="presParOf" srcId="{6456548E-04B4-4556-8A9D-58AE122483A8}" destId="{8DD7C1F3-EDFE-4611-8651-5169C567FB1D}" srcOrd="14" destOrd="0" presId="urn:microsoft.com/office/officeart/2008/layout/VerticalCurvedList"/>
    <dgm:cxn modelId="{712963F6-EFB9-409D-88AE-649E682F06F7}" type="presParOf" srcId="{8DD7C1F3-EDFE-4611-8651-5169C567FB1D}" destId="{989F5FDA-F66B-4E4F-9857-3397728CDED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C30C886-47D3-4E58-879E-DEBA647B8FF2}" type="doc">
      <dgm:prSet loTypeId="urn:microsoft.com/office/officeart/2005/8/layout/pyramid2" loCatId="list" qsTypeId="urn:microsoft.com/office/officeart/2005/8/quickstyle/simple4" qsCatId="simple" csTypeId="urn:microsoft.com/office/officeart/2005/8/colors/colorful4" csCatId="colorful" phldr="1"/>
      <dgm:spPr/>
    </dgm:pt>
    <dgm:pt modelId="{1D9B14DA-3CC9-439F-A2C6-AAF8AC0B37A0}">
      <dgm:prSet phldrT="[Текст]" custT="1"/>
      <dgm:spPr/>
      <dgm:t>
        <a:bodyPr/>
        <a:lstStyle/>
        <a:p>
          <a:r>
            <a:rPr lang="uk-UA" sz="1600" b="1" dirty="0">
              <a:latin typeface="Times New Roman" panose="02020603050405020304" pitchFamily="18" charset="0"/>
              <a:cs typeface="Times New Roman" panose="02020603050405020304" pitchFamily="18" charset="0"/>
            </a:rPr>
            <a:t>А. Застосування сучасних змісту освіти, </a:t>
          </a:r>
          <a:r>
            <a:rPr lang="uk-UA" sz="1600" b="1" dirty="0" err="1">
              <a:latin typeface="Times New Roman" panose="02020603050405020304" pitchFamily="18" charset="0"/>
              <a:cs typeface="Times New Roman" panose="02020603050405020304" pitchFamily="18" charset="0"/>
            </a:rPr>
            <a:t>методик</a:t>
          </a:r>
          <a:r>
            <a:rPr lang="uk-UA" sz="1600" b="1" dirty="0">
              <a:latin typeface="Times New Roman" panose="02020603050405020304" pitchFamily="18" charset="0"/>
              <a:cs typeface="Times New Roman" panose="02020603050405020304" pitchFamily="18" charset="0"/>
            </a:rPr>
            <a:t> і технологій</a:t>
          </a:r>
          <a:endParaRPr lang="uk-UA" sz="1600" dirty="0">
            <a:latin typeface="Times New Roman" panose="02020603050405020304" pitchFamily="18" charset="0"/>
            <a:cs typeface="Times New Roman" panose="02020603050405020304" pitchFamily="18" charset="0"/>
          </a:endParaRPr>
        </a:p>
      </dgm:t>
    </dgm:pt>
    <dgm:pt modelId="{2CDEAEB1-69E5-4E6E-B922-C3AA095DE0AE}" type="parTrans" cxnId="{3AFDF9BF-A2D6-491F-B50C-B9765212FCFA}">
      <dgm:prSet/>
      <dgm:spPr/>
      <dgm:t>
        <a:bodyPr/>
        <a:lstStyle/>
        <a:p>
          <a:endParaRPr lang="uk-UA"/>
        </a:p>
      </dgm:t>
    </dgm:pt>
    <dgm:pt modelId="{CF5082F6-7BC7-4CA0-AA81-4D1DF6640BED}" type="sibTrans" cxnId="{3AFDF9BF-A2D6-491F-B50C-B9765212FCFA}">
      <dgm:prSet/>
      <dgm:spPr/>
      <dgm:t>
        <a:bodyPr/>
        <a:lstStyle/>
        <a:p>
          <a:endParaRPr lang="uk-UA"/>
        </a:p>
      </dgm:t>
    </dgm:pt>
    <dgm:pt modelId="{783E40D2-11F4-4698-BA92-38DB152C4FF9}">
      <dgm:prSet phldrT="[Текст]" custT="1"/>
      <dgm:spPr/>
      <dgm:t>
        <a:bodyPr/>
        <a:lstStyle/>
        <a:p>
          <a:r>
            <a:rPr lang="uk-UA" sz="1600" b="1" dirty="0">
              <a:latin typeface="Times New Roman" panose="02020603050405020304" pitchFamily="18" charset="0"/>
              <a:cs typeface="Times New Roman" panose="02020603050405020304" pitchFamily="18" charset="0"/>
            </a:rPr>
            <a:t>Г. Управління освітнім процесом</a:t>
          </a:r>
          <a:endParaRPr lang="uk-UA" sz="1600" dirty="0">
            <a:latin typeface="Times New Roman" panose="02020603050405020304" pitchFamily="18" charset="0"/>
            <a:cs typeface="Times New Roman" panose="02020603050405020304" pitchFamily="18" charset="0"/>
          </a:endParaRPr>
        </a:p>
      </dgm:t>
    </dgm:pt>
    <dgm:pt modelId="{AEC0EA38-204D-4E98-9964-FFC237810667}" type="parTrans" cxnId="{DEB2FA6E-08DA-48E5-A07A-0CC14961B4D9}">
      <dgm:prSet/>
      <dgm:spPr/>
      <dgm:t>
        <a:bodyPr/>
        <a:lstStyle/>
        <a:p>
          <a:endParaRPr lang="uk-UA"/>
        </a:p>
      </dgm:t>
    </dgm:pt>
    <dgm:pt modelId="{60DC5F53-C8B4-4736-A24E-25B3C95D56F4}" type="sibTrans" cxnId="{DEB2FA6E-08DA-48E5-A07A-0CC14961B4D9}">
      <dgm:prSet/>
      <dgm:spPr/>
      <dgm:t>
        <a:bodyPr/>
        <a:lstStyle/>
        <a:p>
          <a:endParaRPr lang="uk-UA"/>
        </a:p>
      </dgm:t>
    </dgm:pt>
    <dgm:pt modelId="{C4B401A9-9BE2-44DB-BB8E-CD8578F62FD7}">
      <dgm:prSet phldrT="[Текст]" custT="1"/>
      <dgm:spPr/>
      <dgm:t>
        <a:bodyPr/>
        <a:lstStyle/>
        <a:p>
          <a:r>
            <a:rPr lang="uk-UA" sz="1600" b="1" dirty="0">
              <a:latin typeface="Times New Roman" panose="02020603050405020304" pitchFamily="18" charset="0"/>
              <a:cs typeface="Times New Roman" panose="02020603050405020304" pitchFamily="18" charset="0"/>
            </a:rPr>
            <a:t>Д. Безперервний професійний розвиток</a:t>
          </a:r>
          <a:endParaRPr lang="uk-UA" sz="1600" dirty="0">
            <a:latin typeface="Times New Roman" panose="02020603050405020304" pitchFamily="18" charset="0"/>
            <a:cs typeface="Times New Roman" panose="02020603050405020304" pitchFamily="18" charset="0"/>
          </a:endParaRPr>
        </a:p>
      </dgm:t>
    </dgm:pt>
    <dgm:pt modelId="{8DD89F0E-B5BB-4CDA-A738-C8169296F561}" type="parTrans" cxnId="{50F6E1AD-A40F-4401-9972-CC32CF408163}">
      <dgm:prSet/>
      <dgm:spPr/>
      <dgm:t>
        <a:bodyPr/>
        <a:lstStyle/>
        <a:p>
          <a:endParaRPr lang="uk-UA"/>
        </a:p>
      </dgm:t>
    </dgm:pt>
    <dgm:pt modelId="{C88CC0C9-4E54-4F53-83D9-4B0FCAF4C1E7}" type="sibTrans" cxnId="{50F6E1AD-A40F-4401-9972-CC32CF408163}">
      <dgm:prSet/>
      <dgm:spPr/>
      <dgm:t>
        <a:bodyPr/>
        <a:lstStyle/>
        <a:p>
          <a:endParaRPr lang="uk-UA"/>
        </a:p>
      </dgm:t>
    </dgm:pt>
    <dgm:pt modelId="{251E5BD9-2B5D-4C3A-AEFA-B21CA5F16A62}">
      <dgm:prSet custT="1"/>
      <dgm:spPr/>
      <dgm:t>
        <a:bodyPr/>
        <a:lstStyle/>
        <a:p>
          <a:r>
            <a:rPr lang="uk-UA" sz="1600" b="1" dirty="0">
              <a:latin typeface="Times New Roman" panose="02020603050405020304" pitchFamily="18" charset="0"/>
              <a:cs typeface="Times New Roman" panose="02020603050405020304" pitchFamily="18" charset="0"/>
            </a:rPr>
            <a:t>Б. Партнерська взаємодія з учасниками освітнього процесу</a:t>
          </a:r>
          <a:endParaRPr lang="uk-UA" sz="1600" dirty="0">
            <a:latin typeface="Times New Roman" panose="02020603050405020304" pitchFamily="18" charset="0"/>
            <a:cs typeface="Times New Roman" panose="02020603050405020304" pitchFamily="18" charset="0"/>
          </a:endParaRPr>
        </a:p>
      </dgm:t>
    </dgm:pt>
    <dgm:pt modelId="{190C7857-C938-4CA1-A2B7-60CC3B83A417}" type="parTrans" cxnId="{652E79EC-58DE-4854-825A-1690EF0FAFB4}">
      <dgm:prSet/>
      <dgm:spPr/>
      <dgm:t>
        <a:bodyPr/>
        <a:lstStyle/>
        <a:p>
          <a:endParaRPr lang="uk-UA"/>
        </a:p>
      </dgm:t>
    </dgm:pt>
    <dgm:pt modelId="{CB87A07F-1661-4E19-A3D3-B7908A47BC58}" type="sibTrans" cxnId="{652E79EC-58DE-4854-825A-1690EF0FAFB4}">
      <dgm:prSet/>
      <dgm:spPr/>
      <dgm:t>
        <a:bodyPr/>
        <a:lstStyle/>
        <a:p>
          <a:endParaRPr lang="uk-UA"/>
        </a:p>
      </dgm:t>
    </dgm:pt>
    <dgm:pt modelId="{C7DCF6DA-169C-41B2-8012-28808548EA93}">
      <dgm:prSet custT="1"/>
      <dgm:spPr/>
      <dgm:t>
        <a:bodyPr/>
        <a:lstStyle/>
        <a:p>
          <a:r>
            <a:rPr lang="uk-UA" sz="1600" b="1" dirty="0">
              <a:latin typeface="Times New Roman" panose="02020603050405020304" pitchFamily="18" charset="0"/>
              <a:cs typeface="Times New Roman" panose="02020603050405020304" pitchFamily="18" charset="0"/>
            </a:rPr>
            <a:t>В. Організація здорового, безпечного, розвивального, інклюзивного освітнього середовища</a:t>
          </a:r>
          <a:endParaRPr lang="uk-UA" sz="1600" dirty="0">
            <a:latin typeface="Times New Roman" panose="02020603050405020304" pitchFamily="18" charset="0"/>
            <a:cs typeface="Times New Roman" panose="02020603050405020304" pitchFamily="18" charset="0"/>
          </a:endParaRPr>
        </a:p>
      </dgm:t>
    </dgm:pt>
    <dgm:pt modelId="{A4C240C1-4006-4899-B532-6A05EABB9F2C}" type="parTrans" cxnId="{90DBB31E-B70C-47CE-87CF-AB89E83D4168}">
      <dgm:prSet/>
      <dgm:spPr/>
      <dgm:t>
        <a:bodyPr/>
        <a:lstStyle/>
        <a:p>
          <a:endParaRPr lang="uk-UA"/>
        </a:p>
      </dgm:t>
    </dgm:pt>
    <dgm:pt modelId="{7A0E5136-517B-4A7C-AFDD-A9B3EB58E3CE}" type="sibTrans" cxnId="{90DBB31E-B70C-47CE-87CF-AB89E83D4168}">
      <dgm:prSet/>
      <dgm:spPr/>
      <dgm:t>
        <a:bodyPr/>
        <a:lstStyle/>
        <a:p>
          <a:endParaRPr lang="uk-UA"/>
        </a:p>
      </dgm:t>
    </dgm:pt>
    <dgm:pt modelId="{9F070B84-E65A-44BC-AD76-0385B6B85998}" type="pres">
      <dgm:prSet presAssocID="{FC30C886-47D3-4E58-879E-DEBA647B8FF2}" presName="compositeShape" presStyleCnt="0">
        <dgm:presLayoutVars>
          <dgm:dir/>
          <dgm:resizeHandles/>
        </dgm:presLayoutVars>
      </dgm:prSet>
      <dgm:spPr/>
    </dgm:pt>
    <dgm:pt modelId="{6794FA06-C9FE-40CE-B457-B64B2DE96957}" type="pres">
      <dgm:prSet presAssocID="{FC30C886-47D3-4E58-879E-DEBA647B8FF2}" presName="pyramid" presStyleLbl="node1" presStyleIdx="0" presStyleCnt="1"/>
      <dgm:spPr/>
    </dgm:pt>
    <dgm:pt modelId="{64DB9D79-4B84-40A5-9BDE-C943AC12289B}" type="pres">
      <dgm:prSet presAssocID="{FC30C886-47D3-4E58-879E-DEBA647B8FF2}" presName="theList" presStyleCnt="0"/>
      <dgm:spPr/>
    </dgm:pt>
    <dgm:pt modelId="{C227D342-7168-4289-8A85-DB2FA2684A0D}" type="pres">
      <dgm:prSet presAssocID="{1D9B14DA-3CC9-439F-A2C6-AAF8AC0B37A0}" presName="aNode" presStyleLbl="fgAcc1" presStyleIdx="0" presStyleCnt="5">
        <dgm:presLayoutVars>
          <dgm:bulletEnabled val="1"/>
        </dgm:presLayoutVars>
      </dgm:prSet>
      <dgm:spPr/>
      <dgm:t>
        <a:bodyPr/>
        <a:lstStyle/>
        <a:p>
          <a:endParaRPr lang="ru-RU"/>
        </a:p>
      </dgm:t>
    </dgm:pt>
    <dgm:pt modelId="{5706F472-4CA8-4EAA-89FC-0181B19ECAC7}" type="pres">
      <dgm:prSet presAssocID="{1D9B14DA-3CC9-439F-A2C6-AAF8AC0B37A0}" presName="aSpace" presStyleCnt="0"/>
      <dgm:spPr/>
    </dgm:pt>
    <dgm:pt modelId="{40CCAD60-AA97-4F9E-94CD-E517B9EC34EF}" type="pres">
      <dgm:prSet presAssocID="{251E5BD9-2B5D-4C3A-AEFA-B21CA5F16A62}" presName="aNode" presStyleLbl="fgAcc1" presStyleIdx="1" presStyleCnt="5">
        <dgm:presLayoutVars>
          <dgm:bulletEnabled val="1"/>
        </dgm:presLayoutVars>
      </dgm:prSet>
      <dgm:spPr/>
      <dgm:t>
        <a:bodyPr/>
        <a:lstStyle/>
        <a:p>
          <a:endParaRPr lang="ru-RU"/>
        </a:p>
      </dgm:t>
    </dgm:pt>
    <dgm:pt modelId="{0ECF6BD7-FE42-4AC5-9327-98E9581C055E}" type="pres">
      <dgm:prSet presAssocID="{251E5BD9-2B5D-4C3A-AEFA-B21CA5F16A62}" presName="aSpace" presStyleCnt="0"/>
      <dgm:spPr/>
    </dgm:pt>
    <dgm:pt modelId="{DF427598-AD88-47A4-9E07-F2007E04B0A7}" type="pres">
      <dgm:prSet presAssocID="{C7DCF6DA-169C-41B2-8012-28808548EA93}" presName="aNode" presStyleLbl="fgAcc1" presStyleIdx="2" presStyleCnt="5">
        <dgm:presLayoutVars>
          <dgm:bulletEnabled val="1"/>
        </dgm:presLayoutVars>
      </dgm:prSet>
      <dgm:spPr/>
      <dgm:t>
        <a:bodyPr/>
        <a:lstStyle/>
        <a:p>
          <a:endParaRPr lang="ru-RU"/>
        </a:p>
      </dgm:t>
    </dgm:pt>
    <dgm:pt modelId="{96049382-66AE-434A-A72B-B49AA1A0893E}" type="pres">
      <dgm:prSet presAssocID="{C7DCF6DA-169C-41B2-8012-28808548EA93}" presName="aSpace" presStyleCnt="0"/>
      <dgm:spPr/>
    </dgm:pt>
    <dgm:pt modelId="{4D17BC6E-C5AB-4B08-90A8-6E14D7D3DAB9}" type="pres">
      <dgm:prSet presAssocID="{783E40D2-11F4-4698-BA92-38DB152C4FF9}" presName="aNode" presStyleLbl="fgAcc1" presStyleIdx="3" presStyleCnt="5">
        <dgm:presLayoutVars>
          <dgm:bulletEnabled val="1"/>
        </dgm:presLayoutVars>
      </dgm:prSet>
      <dgm:spPr/>
      <dgm:t>
        <a:bodyPr/>
        <a:lstStyle/>
        <a:p>
          <a:endParaRPr lang="ru-RU"/>
        </a:p>
      </dgm:t>
    </dgm:pt>
    <dgm:pt modelId="{8ED25081-0D0C-4B8F-808D-6D7F12EE645E}" type="pres">
      <dgm:prSet presAssocID="{783E40D2-11F4-4698-BA92-38DB152C4FF9}" presName="aSpace" presStyleCnt="0"/>
      <dgm:spPr/>
    </dgm:pt>
    <dgm:pt modelId="{F763D465-B36C-47B7-8247-CAE2AC8C769C}" type="pres">
      <dgm:prSet presAssocID="{C4B401A9-9BE2-44DB-BB8E-CD8578F62FD7}" presName="aNode" presStyleLbl="fgAcc1" presStyleIdx="4" presStyleCnt="5">
        <dgm:presLayoutVars>
          <dgm:bulletEnabled val="1"/>
        </dgm:presLayoutVars>
      </dgm:prSet>
      <dgm:spPr/>
      <dgm:t>
        <a:bodyPr/>
        <a:lstStyle/>
        <a:p>
          <a:endParaRPr lang="ru-RU"/>
        </a:p>
      </dgm:t>
    </dgm:pt>
    <dgm:pt modelId="{B0084EB1-8AC9-4EAC-86F8-A527A6CA80DA}" type="pres">
      <dgm:prSet presAssocID="{C4B401A9-9BE2-44DB-BB8E-CD8578F62FD7}" presName="aSpace" presStyleCnt="0"/>
      <dgm:spPr/>
    </dgm:pt>
  </dgm:ptLst>
  <dgm:cxnLst>
    <dgm:cxn modelId="{18315E63-EBDF-49D6-B35A-140D997664B3}" type="presOf" srcId="{1D9B14DA-3CC9-439F-A2C6-AAF8AC0B37A0}" destId="{C227D342-7168-4289-8A85-DB2FA2684A0D}" srcOrd="0" destOrd="0" presId="urn:microsoft.com/office/officeart/2005/8/layout/pyramid2"/>
    <dgm:cxn modelId="{DEB2FA6E-08DA-48E5-A07A-0CC14961B4D9}" srcId="{FC30C886-47D3-4E58-879E-DEBA647B8FF2}" destId="{783E40D2-11F4-4698-BA92-38DB152C4FF9}" srcOrd="3" destOrd="0" parTransId="{AEC0EA38-204D-4E98-9964-FFC237810667}" sibTransId="{60DC5F53-C8B4-4736-A24E-25B3C95D56F4}"/>
    <dgm:cxn modelId="{652E79EC-58DE-4854-825A-1690EF0FAFB4}" srcId="{FC30C886-47D3-4E58-879E-DEBA647B8FF2}" destId="{251E5BD9-2B5D-4C3A-AEFA-B21CA5F16A62}" srcOrd="1" destOrd="0" parTransId="{190C7857-C938-4CA1-A2B7-60CC3B83A417}" sibTransId="{CB87A07F-1661-4E19-A3D3-B7908A47BC58}"/>
    <dgm:cxn modelId="{7007979C-8BFE-4BD8-A285-6EAD1D1A380A}" type="presOf" srcId="{C7DCF6DA-169C-41B2-8012-28808548EA93}" destId="{DF427598-AD88-47A4-9E07-F2007E04B0A7}" srcOrd="0" destOrd="0" presId="urn:microsoft.com/office/officeart/2005/8/layout/pyramid2"/>
    <dgm:cxn modelId="{7BDFD08F-9F21-4E21-96D1-824F630B3A44}" type="presOf" srcId="{251E5BD9-2B5D-4C3A-AEFA-B21CA5F16A62}" destId="{40CCAD60-AA97-4F9E-94CD-E517B9EC34EF}" srcOrd="0" destOrd="0" presId="urn:microsoft.com/office/officeart/2005/8/layout/pyramid2"/>
    <dgm:cxn modelId="{DB17A752-CB15-4B6E-83B8-0891116701B7}" type="presOf" srcId="{C4B401A9-9BE2-44DB-BB8E-CD8578F62FD7}" destId="{F763D465-B36C-47B7-8247-CAE2AC8C769C}" srcOrd="0" destOrd="0" presId="urn:microsoft.com/office/officeart/2005/8/layout/pyramid2"/>
    <dgm:cxn modelId="{50F6E1AD-A40F-4401-9972-CC32CF408163}" srcId="{FC30C886-47D3-4E58-879E-DEBA647B8FF2}" destId="{C4B401A9-9BE2-44DB-BB8E-CD8578F62FD7}" srcOrd="4" destOrd="0" parTransId="{8DD89F0E-B5BB-4CDA-A738-C8169296F561}" sibTransId="{C88CC0C9-4E54-4F53-83D9-4B0FCAF4C1E7}"/>
    <dgm:cxn modelId="{3AFDF9BF-A2D6-491F-B50C-B9765212FCFA}" srcId="{FC30C886-47D3-4E58-879E-DEBA647B8FF2}" destId="{1D9B14DA-3CC9-439F-A2C6-AAF8AC0B37A0}" srcOrd="0" destOrd="0" parTransId="{2CDEAEB1-69E5-4E6E-B922-C3AA095DE0AE}" sibTransId="{CF5082F6-7BC7-4CA0-AA81-4D1DF6640BED}"/>
    <dgm:cxn modelId="{075006FD-294D-474D-B15B-0F2FC175459B}" type="presOf" srcId="{783E40D2-11F4-4698-BA92-38DB152C4FF9}" destId="{4D17BC6E-C5AB-4B08-90A8-6E14D7D3DAB9}" srcOrd="0" destOrd="0" presId="urn:microsoft.com/office/officeart/2005/8/layout/pyramid2"/>
    <dgm:cxn modelId="{C65C4F23-A176-495F-BD5D-1C2072950A72}" type="presOf" srcId="{FC30C886-47D3-4E58-879E-DEBA647B8FF2}" destId="{9F070B84-E65A-44BC-AD76-0385B6B85998}" srcOrd="0" destOrd="0" presId="urn:microsoft.com/office/officeart/2005/8/layout/pyramid2"/>
    <dgm:cxn modelId="{90DBB31E-B70C-47CE-87CF-AB89E83D4168}" srcId="{FC30C886-47D3-4E58-879E-DEBA647B8FF2}" destId="{C7DCF6DA-169C-41B2-8012-28808548EA93}" srcOrd="2" destOrd="0" parTransId="{A4C240C1-4006-4899-B532-6A05EABB9F2C}" sibTransId="{7A0E5136-517B-4A7C-AFDD-A9B3EB58E3CE}"/>
    <dgm:cxn modelId="{49AE35AA-628C-4631-9F9C-DEA4B9D92897}" type="presParOf" srcId="{9F070B84-E65A-44BC-AD76-0385B6B85998}" destId="{6794FA06-C9FE-40CE-B457-B64B2DE96957}" srcOrd="0" destOrd="0" presId="urn:microsoft.com/office/officeart/2005/8/layout/pyramid2"/>
    <dgm:cxn modelId="{DCBC404B-40F6-4EF5-8842-CADB07B461DB}" type="presParOf" srcId="{9F070B84-E65A-44BC-AD76-0385B6B85998}" destId="{64DB9D79-4B84-40A5-9BDE-C943AC12289B}" srcOrd="1" destOrd="0" presId="urn:microsoft.com/office/officeart/2005/8/layout/pyramid2"/>
    <dgm:cxn modelId="{9FFF5096-AD53-4FE1-91BB-25705AF87EF6}" type="presParOf" srcId="{64DB9D79-4B84-40A5-9BDE-C943AC12289B}" destId="{C227D342-7168-4289-8A85-DB2FA2684A0D}" srcOrd="0" destOrd="0" presId="urn:microsoft.com/office/officeart/2005/8/layout/pyramid2"/>
    <dgm:cxn modelId="{19BE2E0F-56B3-4095-852B-ABF12FF92414}" type="presParOf" srcId="{64DB9D79-4B84-40A5-9BDE-C943AC12289B}" destId="{5706F472-4CA8-4EAA-89FC-0181B19ECAC7}" srcOrd="1" destOrd="0" presId="urn:microsoft.com/office/officeart/2005/8/layout/pyramid2"/>
    <dgm:cxn modelId="{F2755C1B-E573-4E0F-8F12-D2825E935873}" type="presParOf" srcId="{64DB9D79-4B84-40A5-9BDE-C943AC12289B}" destId="{40CCAD60-AA97-4F9E-94CD-E517B9EC34EF}" srcOrd="2" destOrd="0" presId="urn:microsoft.com/office/officeart/2005/8/layout/pyramid2"/>
    <dgm:cxn modelId="{591AA1E4-EBA1-4F05-854E-1906F9D14F5F}" type="presParOf" srcId="{64DB9D79-4B84-40A5-9BDE-C943AC12289B}" destId="{0ECF6BD7-FE42-4AC5-9327-98E9581C055E}" srcOrd="3" destOrd="0" presId="urn:microsoft.com/office/officeart/2005/8/layout/pyramid2"/>
    <dgm:cxn modelId="{94C12345-0659-4F6A-9CE4-07F81C2B06CA}" type="presParOf" srcId="{64DB9D79-4B84-40A5-9BDE-C943AC12289B}" destId="{DF427598-AD88-47A4-9E07-F2007E04B0A7}" srcOrd="4" destOrd="0" presId="urn:microsoft.com/office/officeart/2005/8/layout/pyramid2"/>
    <dgm:cxn modelId="{F7351682-28CB-43A4-A188-21A09463AFD2}" type="presParOf" srcId="{64DB9D79-4B84-40A5-9BDE-C943AC12289B}" destId="{96049382-66AE-434A-A72B-B49AA1A0893E}" srcOrd="5" destOrd="0" presId="urn:microsoft.com/office/officeart/2005/8/layout/pyramid2"/>
    <dgm:cxn modelId="{B719020A-F0E3-46C2-B028-2366E219E5DF}" type="presParOf" srcId="{64DB9D79-4B84-40A5-9BDE-C943AC12289B}" destId="{4D17BC6E-C5AB-4B08-90A8-6E14D7D3DAB9}" srcOrd="6" destOrd="0" presId="urn:microsoft.com/office/officeart/2005/8/layout/pyramid2"/>
    <dgm:cxn modelId="{5A41EB05-DCA0-4AA8-875F-97AA45AB7976}" type="presParOf" srcId="{64DB9D79-4B84-40A5-9BDE-C943AC12289B}" destId="{8ED25081-0D0C-4B8F-808D-6D7F12EE645E}" srcOrd="7" destOrd="0" presId="urn:microsoft.com/office/officeart/2005/8/layout/pyramid2"/>
    <dgm:cxn modelId="{9AC55C68-C0C4-40E1-834A-A8A9B4B53D09}" type="presParOf" srcId="{64DB9D79-4B84-40A5-9BDE-C943AC12289B}" destId="{F763D465-B36C-47B7-8247-CAE2AC8C769C}" srcOrd="8" destOrd="0" presId="urn:microsoft.com/office/officeart/2005/8/layout/pyramid2"/>
    <dgm:cxn modelId="{386C6E6C-C9AE-4CD0-BD41-01E8C80BDEAD}" type="presParOf" srcId="{64DB9D79-4B84-40A5-9BDE-C943AC12289B}" destId="{B0084EB1-8AC9-4EAC-86F8-A527A6CA80DA}"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7456391-4CC9-473F-A1C6-1BAEF105A4C7}"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uk-UA"/>
        </a:p>
      </dgm:t>
    </dgm:pt>
    <dgm:pt modelId="{8B88CBF3-396C-4EA6-9D2B-984F2A7FFB33}">
      <dgm:prSet phldrT="[Текст]"/>
      <dgm:spPr/>
      <dgm:t>
        <a:bodyPr/>
        <a:lstStyle/>
        <a:p>
          <a:r>
            <a:rPr lang="uk-UA" dirty="0" smtClean="0"/>
            <a:t>види</a:t>
          </a:r>
          <a:endParaRPr lang="uk-UA" dirty="0"/>
        </a:p>
      </dgm:t>
    </dgm:pt>
    <dgm:pt modelId="{8668F152-D730-45F4-90FC-054033DA1186}" type="parTrans" cxnId="{91098FA1-62D8-4BF6-B24F-6902013DFFAD}">
      <dgm:prSet/>
      <dgm:spPr/>
      <dgm:t>
        <a:bodyPr/>
        <a:lstStyle/>
        <a:p>
          <a:endParaRPr lang="uk-UA"/>
        </a:p>
      </dgm:t>
    </dgm:pt>
    <dgm:pt modelId="{2408F8AC-8FC1-4745-BBF4-837D35CA16AC}" type="sibTrans" cxnId="{91098FA1-62D8-4BF6-B24F-6902013DFFAD}">
      <dgm:prSet/>
      <dgm:spPr/>
      <dgm:t>
        <a:bodyPr/>
        <a:lstStyle/>
        <a:p>
          <a:endParaRPr lang="uk-UA"/>
        </a:p>
      </dgm:t>
    </dgm:pt>
    <dgm:pt modelId="{536732E5-45DC-4D47-98D8-5D0CB2E3C14A}">
      <dgm:prSet phldrT="[Текст]" custT="1"/>
      <dgm:spPr/>
      <dgm:t>
        <a:bodyPr/>
        <a:lstStyle/>
        <a:p>
          <a:pPr marL="285750" marR="0" lvl="0" indent="0" algn="l" defTabSz="914400" eaLnBrk="1" fontAlgn="auto" latinLnBrk="0" hangingPunct="1">
            <a:lnSpc>
              <a:spcPct val="100000"/>
            </a:lnSpc>
            <a:spcBef>
              <a:spcPts val="0"/>
            </a:spcBef>
            <a:spcAft>
              <a:spcPts val="0"/>
            </a:spcAft>
            <a:buClrTx/>
            <a:buSzTx/>
            <a:buFontTx/>
            <a:buNone/>
            <a:tabLst>
              <a:tab pos="360363" algn="l"/>
            </a:tabLst>
            <a:defRPr/>
          </a:pPr>
          <a:r>
            <a:rPr lang="uk-UA" sz="2000" dirty="0" smtClean="0">
              <a:latin typeface="Bahnschrift Condensed" panose="020B0502040204020203" pitchFamily="34" charset="0"/>
              <a:ea typeface="Times New Roman" panose="02020603050405020304" pitchFamily="18" charset="0"/>
            </a:rPr>
            <a:t> навчання за освітньою програмою,</a:t>
          </a:r>
          <a:endParaRPr lang="uk-UA" sz="2000" dirty="0"/>
        </a:p>
      </dgm:t>
    </dgm:pt>
    <dgm:pt modelId="{37433C5F-E431-407A-B6BB-C56192D3ADC6}" type="parTrans" cxnId="{1FD81DB5-17D3-40B5-BCDE-E293DAD3D33D}">
      <dgm:prSet/>
      <dgm:spPr/>
      <dgm:t>
        <a:bodyPr/>
        <a:lstStyle/>
        <a:p>
          <a:endParaRPr lang="uk-UA"/>
        </a:p>
      </dgm:t>
    </dgm:pt>
    <dgm:pt modelId="{0C6FB288-9695-42B2-80F9-26BD965825AA}" type="sibTrans" cxnId="{1FD81DB5-17D3-40B5-BCDE-E293DAD3D33D}">
      <dgm:prSet/>
      <dgm:spPr/>
      <dgm:t>
        <a:bodyPr/>
        <a:lstStyle/>
        <a:p>
          <a:endParaRPr lang="uk-UA"/>
        </a:p>
      </dgm:t>
    </dgm:pt>
    <dgm:pt modelId="{6ED392E3-AA10-4D75-A3E1-106514EA8A1C}">
      <dgm:prSet phldrT="[Текст]"/>
      <dgm:spPr/>
      <dgm:t>
        <a:bodyPr/>
        <a:lstStyle/>
        <a:p>
          <a:r>
            <a:rPr lang="uk-UA" dirty="0" smtClean="0"/>
            <a:t>форми</a:t>
          </a:r>
          <a:endParaRPr lang="uk-UA" dirty="0"/>
        </a:p>
      </dgm:t>
    </dgm:pt>
    <dgm:pt modelId="{F43FB8A4-762C-43C1-B461-5549EB22BF09}" type="parTrans" cxnId="{3714174F-4070-4E0E-A700-2FC2DDDE9185}">
      <dgm:prSet/>
      <dgm:spPr/>
      <dgm:t>
        <a:bodyPr/>
        <a:lstStyle/>
        <a:p>
          <a:endParaRPr lang="uk-UA"/>
        </a:p>
      </dgm:t>
    </dgm:pt>
    <dgm:pt modelId="{5DE6B88D-2D74-4442-B76A-785BACA26F3D}" type="sibTrans" cxnId="{3714174F-4070-4E0E-A700-2FC2DDDE9185}">
      <dgm:prSet/>
      <dgm:spPr/>
      <dgm:t>
        <a:bodyPr/>
        <a:lstStyle/>
        <a:p>
          <a:endParaRPr lang="uk-UA"/>
        </a:p>
      </dgm:t>
    </dgm:pt>
    <dgm:pt modelId="{7C49B880-D27A-4A4C-AEA7-055745A796F8}">
      <dgm:prSet phldrT="[Текст]" custT="1"/>
      <dgm:spPr/>
      <dgm:t>
        <a:bodyPr/>
        <a:lstStyle/>
        <a:p>
          <a:pPr marL="0" lvl="1" indent="0" algn="ctr" defTabSz="1644650">
            <a:lnSpc>
              <a:spcPct val="90000"/>
            </a:lnSpc>
            <a:spcBef>
              <a:spcPct val="0"/>
            </a:spcBef>
            <a:spcAft>
              <a:spcPct val="15000"/>
            </a:spcAft>
            <a:buNone/>
          </a:pPr>
          <a:r>
            <a:rPr lang="uk-UA" sz="1800" dirty="0" smtClean="0">
              <a:latin typeface="Bahnschrift Condensed" panose="020B0502040204020203" pitchFamily="34" charset="0"/>
              <a:ea typeface="Times New Roman" panose="02020603050405020304" pitchFamily="18" charset="0"/>
            </a:rPr>
            <a:t> </a:t>
          </a:r>
          <a:r>
            <a:rPr lang="uk-UA" sz="2000" dirty="0" smtClean="0">
              <a:latin typeface="Bahnschrift Condensed" panose="020B0502040204020203" pitchFamily="34" charset="0"/>
              <a:ea typeface="Times New Roman" panose="02020603050405020304" pitchFamily="18" charset="0"/>
            </a:rPr>
            <a:t>інституційна,</a:t>
          </a:r>
          <a:endParaRPr lang="uk-UA" sz="3600" dirty="0"/>
        </a:p>
      </dgm:t>
    </dgm:pt>
    <dgm:pt modelId="{B88B016A-EE6D-4C60-A75C-3D7CDE133F51}" type="parTrans" cxnId="{F126BB67-7CCA-4A5F-902F-8F5396F68559}">
      <dgm:prSet/>
      <dgm:spPr/>
      <dgm:t>
        <a:bodyPr/>
        <a:lstStyle/>
        <a:p>
          <a:endParaRPr lang="uk-UA"/>
        </a:p>
      </dgm:t>
    </dgm:pt>
    <dgm:pt modelId="{B1477937-DAD8-4FB8-8738-3338A04A516E}" type="sibTrans" cxnId="{F126BB67-7CCA-4A5F-902F-8F5396F68559}">
      <dgm:prSet/>
      <dgm:spPr/>
      <dgm:t>
        <a:bodyPr/>
        <a:lstStyle/>
        <a:p>
          <a:endParaRPr lang="uk-UA"/>
        </a:p>
      </dgm:t>
    </dgm:pt>
    <dgm:pt modelId="{7B22F1CB-FA69-4FA5-8854-36BC83E6A3AE}">
      <dgm:prSet phldrT="[Текст]"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uk-UA" sz="2000" dirty="0" smtClean="0">
              <a:latin typeface="Bahnschrift Condensed" panose="020B0502040204020203" pitchFamily="34" charset="0"/>
              <a:ea typeface="Times New Roman" panose="02020603050405020304" pitchFamily="18" charset="0"/>
            </a:rPr>
            <a:t> дуальна, </a:t>
          </a:r>
          <a:endParaRPr lang="uk-UA" sz="3600" dirty="0"/>
        </a:p>
      </dgm:t>
    </dgm:pt>
    <dgm:pt modelId="{557777F3-0E73-4967-85B4-99EA45087B35}" type="parTrans" cxnId="{9C3C12FD-535A-4B5F-B940-4379B6858AC6}">
      <dgm:prSet/>
      <dgm:spPr/>
      <dgm:t>
        <a:bodyPr/>
        <a:lstStyle/>
        <a:p>
          <a:endParaRPr lang="uk-UA"/>
        </a:p>
      </dgm:t>
    </dgm:pt>
    <dgm:pt modelId="{D8DC605F-1427-440D-A0CE-531083FA0AC1}" type="sibTrans" cxnId="{9C3C12FD-535A-4B5F-B940-4379B6858AC6}">
      <dgm:prSet/>
      <dgm:spPr/>
      <dgm:t>
        <a:bodyPr/>
        <a:lstStyle/>
        <a:p>
          <a:endParaRPr lang="uk-UA"/>
        </a:p>
      </dgm:t>
    </dgm:pt>
    <dgm:pt modelId="{A971E98B-7FDE-4268-90B9-1FB3EE2D0631}">
      <dgm:prSet phldrT="[Текст]" custT="1"/>
      <dgm:spPr/>
      <dgm:t>
        <a:bodyPr/>
        <a:lstStyle/>
        <a:p>
          <a:pPr marL="285750" marR="0" lvl="1" indent="0" algn="l" defTabSz="1422400" eaLnBrk="1" fontAlgn="auto" latinLnBrk="0" hangingPunct="1">
            <a:lnSpc>
              <a:spcPct val="90000"/>
            </a:lnSpc>
            <a:spcBef>
              <a:spcPct val="0"/>
            </a:spcBef>
            <a:spcAft>
              <a:spcPct val="15000"/>
            </a:spcAft>
            <a:buClrTx/>
            <a:buSzTx/>
            <a:buFontTx/>
            <a:buNone/>
            <a:tabLst>
              <a:tab pos="360363" algn="l"/>
            </a:tabLst>
            <a:defRPr/>
          </a:pPr>
          <a:r>
            <a:rPr lang="uk-UA" sz="2000" dirty="0" smtClean="0">
              <a:latin typeface="Bahnschrift Condensed" panose="020B0502040204020203" pitchFamily="34" charset="0"/>
              <a:ea typeface="Times New Roman" panose="02020603050405020304" pitchFamily="18" charset="0"/>
            </a:rPr>
            <a:t> участь у тренінгах, семінарах, семінарах-практикумах, семінарах-нарадах, семінарах-тренінгах, </a:t>
          </a:r>
          <a:r>
            <a:rPr lang="uk-UA" sz="2000" dirty="0" err="1" smtClean="0">
              <a:latin typeface="Bahnschrift Condensed" panose="020B0502040204020203" pitchFamily="34" charset="0"/>
              <a:ea typeface="Times New Roman" panose="02020603050405020304" pitchFamily="18" charset="0"/>
            </a:rPr>
            <a:t>вебінарах</a:t>
          </a:r>
          <a:r>
            <a:rPr lang="uk-UA" sz="2000" dirty="0" smtClean="0">
              <a:latin typeface="Bahnschrift Condensed" panose="020B0502040204020203" pitchFamily="34" charset="0"/>
              <a:ea typeface="Times New Roman" panose="02020603050405020304" pitchFamily="18" charset="0"/>
            </a:rPr>
            <a:t>, майстер-класах тощо</a:t>
          </a:r>
          <a:endParaRPr lang="uk-UA" dirty="0"/>
        </a:p>
      </dgm:t>
    </dgm:pt>
    <dgm:pt modelId="{45ABB985-28EA-44BD-BBEE-C10712CC6200}" type="parTrans" cxnId="{19763617-0B4E-4543-8F35-CC2726ABBE84}">
      <dgm:prSet/>
      <dgm:spPr/>
      <dgm:t>
        <a:bodyPr/>
        <a:lstStyle/>
        <a:p>
          <a:endParaRPr lang="uk-UA"/>
        </a:p>
      </dgm:t>
    </dgm:pt>
    <dgm:pt modelId="{0E638040-0F2F-4600-941C-92BE91E4C1AD}" type="sibTrans" cxnId="{19763617-0B4E-4543-8F35-CC2726ABBE84}">
      <dgm:prSet/>
      <dgm:spPr/>
      <dgm:t>
        <a:bodyPr/>
        <a:lstStyle/>
        <a:p>
          <a:endParaRPr lang="uk-UA"/>
        </a:p>
      </dgm:t>
    </dgm:pt>
    <dgm:pt modelId="{EF1FA4D4-371D-44F0-986A-4A212C325C44}">
      <dgm:prSet phldrT="[Текст]"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uk-UA" sz="2000" dirty="0" smtClean="0">
              <a:latin typeface="Bahnschrift Condensed" panose="020B0502040204020203" pitchFamily="34" charset="0"/>
              <a:ea typeface="Times New Roman" panose="02020603050405020304" pitchFamily="18" charset="0"/>
            </a:rPr>
            <a:t> на робочому місці (на виробництві) </a:t>
          </a:r>
        </a:p>
        <a:p>
          <a:pPr lvl="1" defTabSz="1644650">
            <a:lnSpc>
              <a:spcPct val="90000"/>
            </a:lnSpc>
            <a:spcAft>
              <a:spcPct val="15000"/>
            </a:spcAft>
            <a:buNone/>
          </a:pPr>
          <a:endParaRPr lang="uk-UA" dirty="0"/>
        </a:p>
      </dgm:t>
    </dgm:pt>
    <dgm:pt modelId="{E97B6C63-FE55-4C5F-8C1C-B6B189F3F1CE}" type="parTrans" cxnId="{DF3B1C68-0E71-448F-BD8B-20F8477B7AD2}">
      <dgm:prSet/>
      <dgm:spPr/>
      <dgm:t>
        <a:bodyPr/>
        <a:lstStyle/>
        <a:p>
          <a:endParaRPr lang="uk-UA"/>
        </a:p>
      </dgm:t>
    </dgm:pt>
    <dgm:pt modelId="{B8D269C5-4E0F-4D21-B0F0-9660C978C023}" type="sibTrans" cxnId="{DF3B1C68-0E71-448F-BD8B-20F8477B7AD2}">
      <dgm:prSet/>
      <dgm:spPr/>
      <dgm:t>
        <a:bodyPr/>
        <a:lstStyle/>
        <a:p>
          <a:endParaRPr lang="uk-UA"/>
        </a:p>
      </dgm:t>
    </dgm:pt>
    <dgm:pt modelId="{1025508C-5510-49BE-87AE-F8F61CA94C2A}">
      <dgm:prSet phldrT="[Текст]" custT="1"/>
      <dgm:spPr/>
      <dgm:t>
        <a:bodyPr/>
        <a:lstStyle/>
        <a:p>
          <a:pPr marL="285750" marR="0" lvl="0" indent="0" algn="l" defTabSz="914400" eaLnBrk="1" fontAlgn="auto" latinLnBrk="0" hangingPunct="1">
            <a:lnSpc>
              <a:spcPct val="100000"/>
            </a:lnSpc>
            <a:spcBef>
              <a:spcPts val="0"/>
            </a:spcBef>
            <a:spcAft>
              <a:spcPts val="0"/>
            </a:spcAft>
            <a:buClrTx/>
            <a:buSzTx/>
            <a:buFontTx/>
            <a:buNone/>
            <a:tabLst>
              <a:tab pos="360363" algn="l"/>
            </a:tabLst>
            <a:defRPr/>
          </a:pPr>
          <a:r>
            <a:rPr lang="uk-UA" sz="2000" dirty="0" smtClean="0">
              <a:latin typeface="Bahnschrift Condensed" panose="020B0502040204020203" pitchFamily="34" charset="0"/>
              <a:ea typeface="Times New Roman" panose="02020603050405020304" pitchFamily="18" charset="0"/>
            </a:rPr>
            <a:t> стажування, </a:t>
          </a:r>
          <a:endParaRPr lang="uk-UA" sz="2000" dirty="0"/>
        </a:p>
      </dgm:t>
    </dgm:pt>
    <dgm:pt modelId="{56DFDE70-1E98-436B-895F-504E3D977B7F}" type="parTrans" cxnId="{B186A429-7590-490A-9384-37CF00586C73}">
      <dgm:prSet/>
      <dgm:spPr/>
    </dgm:pt>
    <dgm:pt modelId="{5FB8F8A2-E291-4454-A672-C82A5890A48D}" type="sibTrans" cxnId="{B186A429-7590-490A-9384-37CF00586C73}">
      <dgm:prSet/>
      <dgm:spPr/>
    </dgm:pt>
    <dgm:pt modelId="{E7852525-D4CB-4A7B-94FF-5CF5CA48BC6A}" type="pres">
      <dgm:prSet presAssocID="{37456391-4CC9-473F-A1C6-1BAEF105A4C7}" presName="Name0" presStyleCnt="0">
        <dgm:presLayoutVars>
          <dgm:dir/>
          <dgm:animLvl val="lvl"/>
          <dgm:resizeHandles val="exact"/>
        </dgm:presLayoutVars>
      </dgm:prSet>
      <dgm:spPr/>
      <dgm:t>
        <a:bodyPr/>
        <a:lstStyle/>
        <a:p>
          <a:endParaRPr lang="ru-RU"/>
        </a:p>
      </dgm:t>
    </dgm:pt>
    <dgm:pt modelId="{D76C6BEE-414F-485C-BD11-677C011C2E68}" type="pres">
      <dgm:prSet presAssocID="{8B88CBF3-396C-4EA6-9D2B-984F2A7FFB33}" presName="composite" presStyleCnt="0"/>
      <dgm:spPr/>
    </dgm:pt>
    <dgm:pt modelId="{362B9DC6-EA8F-4AC4-9397-3CAFB5BF8ABE}" type="pres">
      <dgm:prSet presAssocID="{8B88CBF3-396C-4EA6-9D2B-984F2A7FFB33}" presName="parTx" presStyleLbl="alignNode1" presStyleIdx="0" presStyleCnt="2">
        <dgm:presLayoutVars>
          <dgm:chMax val="0"/>
          <dgm:chPref val="0"/>
          <dgm:bulletEnabled val="1"/>
        </dgm:presLayoutVars>
      </dgm:prSet>
      <dgm:spPr/>
      <dgm:t>
        <a:bodyPr/>
        <a:lstStyle/>
        <a:p>
          <a:endParaRPr lang="ru-RU"/>
        </a:p>
      </dgm:t>
    </dgm:pt>
    <dgm:pt modelId="{AFBF7151-51D4-4E2F-988F-2E6C79E429C5}" type="pres">
      <dgm:prSet presAssocID="{8B88CBF3-396C-4EA6-9D2B-984F2A7FFB33}" presName="desTx" presStyleLbl="alignAccFollowNode1" presStyleIdx="0" presStyleCnt="2">
        <dgm:presLayoutVars>
          <dgm:bulletEnabled val="1"/>
        </dgm:presLayoutVars>
      </dgm:prSet>
      <dgm:spPr/>
      <dgm:t>
        <a:bodyPr/>
        <a:lstStyle/>
        <a:p>
          <a:endParaRPr lang="uk-UA"/>
        </a:p>
      </dgm:t>
    </dgm:pt>
    <dgm:pt modelId="{27613B0A-A7A8-434F-B2D3-AF890535F3E1}" type="pres">
      <dgm:prSet presAssocID="{2408F8AC-8FC1-4745-BBF4-837D35CA16AC}" presName="space" presStyleCnt="0"/>
      <dgm:spPr/>
    </dgm:pt>
    <dgm:pt modelId="{956DDDCC-7C74-4A43-933D-4222B4F4D8C0}" type="pres">
      <dgm:prSet presAssocID="{6ED392E3-AA10-4D75-A3E1-106514EA8A1C}" presName="composite" presStyleCnt="0"/>
      <dgm:spPr/>
    </dgm:pt>
    <dgm:pt modelId="{2F25ADB1-5035-48D2-A2F3-47461B6D9292}" type="pres">
      <dgm:prSet presAssocID="{6ED392E3-AA10-4D75-A3E1-106514EA8A1C}" presName="parTx" presStyleLbl="alignNode1" presStyleIdx="1" presStyleCnt="2">
        <dgm:presLayoutVars>
          <dgm:chMax val="0"/>
          <dgm:chPref val="0"/>
          <dgm:bulletEnabled val="1"/>
        </dgm:presLayoutVars>
      </dgm:prSet>
      <dgm:spPr/>
      <dgm:t>
        <a:bodyPr/>
        <a:lstStyle/>
        <a:p>
          <a:endParaRPr lang="ru-RU"/>
        </a:p>
      </dgm:t>
    </dgm:pt>
    <dgm:pt modelId="{A2A5D368-BFA1-427B-88D4-1668FCFCE48A}" type="pres">
      <dgm:prSet presAssocID="{6ED392E3-AA10-4D75-A3E1-106514EA8A1C}" presName="desTx" presStyleLbl="alignAccFollowNode1" presStyleIdx="1" presStyleCnt="2" custScaleY="100666">
        <dgm:presLayoutVars>
          <dgm:bulletEnabled val="1"/>
        </dgm:presLayoutVars>
      </dgm:prSet>
      <dgm:spPr/>
      <dgm:t>
        <a:bodyPr/>
        <a:lstStyle/>
        <a:p>
          <a:endParaRPr lang="uk-UA"/>
        </a:p>
      </dgm:t>
    </dgm:pt>
  </dgm:ptLst>
  <dgm:cxnLst>
    <dgm:cxn modelId="{F78072BB-6B07-4802-B457-8B2B50849AE7}" type="presOf" srcId="{7C49B880-D27A-4A4C-AEA7-055745A796F8}" destId="{A2A5D368-BFA1-427B-88D4-1668FCFCE48A}" srcOrd="0" destOrd="0" presId="urn:microsoft.com/office/officeart/2005/8/layout/hList1"/>
    <dgm:cxn modelId="{DF3B1C68-0E71-448F-BD8B-20F8477B7AD2}" srcId="{6ED392E3-AA10-4D75-A3E1-106514EA8A1C}" destId="{EF1FA4D4-371D-44F0-986A-4A212C325C44}" srcOrd="2" destOrd="0" parTransId="{E97B6C63-FE55-4C5F-8C1C-B6B189F3F1CE}" sibTransId="{B8D269C5-4E0F-4D21-B0F0-9660C978C023}"/>
    <dgm:cxn modelId="{0FF02FF9-20A5-4C7B-854B-580ED0EB92C4}" type="presOf" srcId="{6ED392E3-AA10-4D75-A3E1-106514EA8A1C}" destId="{2F25ADB1-5035-48D2-A2F3-47461B6D9292}" srcOrd="0" destOrd="0" presId="urn:microsoft.com/office/officeart/2005/8/layout/hList1"/>
    <dgm:cxn modelId="{DD762EEA-4A7C-4837-A352-A917038AAC23}" type="presOf" srcId="{8B88CBF3-396C-4EA6-9D2B-984F2A7FFB33}" destId="{362B9DC6-EA8F-4AC4-9397-3CAFB5BF8ABE}" srcOrd="0" destOrd="0" presId="urn:microsoft.com/office/officeart/2005/8/layout/hList1"/>
    <dgm:cxn modelId="{2E9CBEAE-4655-4295-BDC1-85E36CCF4260}" type="presOf" srcId="{37456391-4CC9-473F-A1C6-1BAEF105A4C7}" destId="{E7852525-D4CB-4A7B-94FF-5CF5CA48BC6A}" srcOrd="0" destOrd="0" presId="urn:microsoft.com/office/officeart/2005/8/layout/hList1"/>
    <dgm:cxn modelId="{A901C243-ACC4-4B07-B1DC-4D3E6CD81C93}" type="presOf" srcId="{EF1FA4D4-371D-44F0-986A-4A212C325C44}" destId="{A2A5D368-BFA1-427B-88D4-1668FCFCE48A}" srcOrd="0" destOrd="2" presId="urn:microsoft.com/office/officeart/2005/8/layout/hList1"/>
    <dgm:cxn modelId="{1FD81DB5-17D3-40B5-BCDE-E293DAD3D33D}" srcId="{8B88CBF3-396C-4EA6-9D2B-984F2A7FFB33}" destId="{536732E5-45DC-4D47-98D8-5D0CB2E3C14A}" srcOrd="0" destOrd="0" parTransId="{37433C5F-E431-407A-B6BB-C56192D3ADC6}" sibTransId="{0C6FB288-9695-42B2-80F9-26BD965825AA}"/>
    <dgm:cxn modelId="{BD664708-0B52-4F18-802C-981C6E4DFB50}" type="presOf" srcId="{536732E5-45DC-4D47-98D8-5D0CB2E3C14A}" destId="{AFBF7151-51D4-4E2F-988F-2E6C79E429C5}" srcOrd="0" destOrd="0" presId="urn:microsoft.com/office/officeart/2005/8/layout/hList1"/>
    <dgm:cxn modelId="{19763617-0B4E-4543-8F35-CC2726ABBE84}" srcId="{8B88CBF3-396C-4EA6-9D2B-984F2A7FFB33}" destId="{A971E98B-7FDE-4268-90B9-1FB3EE2D0631}" srcOrd="2" destOrd="0" parTransId="{45ABB985-28EA-44BD-BBEE-C10712CC6200}" sibTransId="{0E638040-0F2F-4600-941C-92BE91E4C1AD}"/>
    <dgm:cxn modelId="{FB6AD75F-FAED-4B09-8567-65D0251FE547}" type="presOf" srcId="{A971E98B-7FDE-4268-90B9-1FB3EE2D0631}" destId="{AFBF7151-51D4-4E2F-988F-2E6C79E429C5}" srcOrd="0" destOrd="2" presId="urn:microsoft.com/office/officeart/2005/8/layout/hList1"/>
    <dgm:cxn modelId="{F126BB67-7CCA-4A5F-902F-8F5396F68559}" srcId="{6ED392E3-AA10-4D75-A3E1-106514EA8A1C}" destId="{7C49B880-D27A-4A4C-AEA7-055745A796F8}" srcOrd="0" destOrd="0" parTransId="{B88B016A-EE6D-4C60-A75C-3D7CDE133F51}" sibTransId="{B1477937-DAD8-4FB8-8738-3338A04A516E}"/>
    <dgm:cxn modelId="{3714174F-4070-4E0E-A700-2FC2DDDE9185}" srcId="{37456391-4CC9-473F-A1C6-1BAEF105A4C7}" destId="{6ED392E3-AA10-4D75-A3E1-106514EA8A1C}" srcOrd="1" destOrd="0" parTransId="{F43FB8A4-762C-43C1-B461-5549EB22BF09}" sibTransId="{5DE6B88D-2D74-4442-B76A-785BACA26F3D}"/>
    <dgm:cxn modelId="{E0BA42D4-DCF2-4779-9CEA-6C84A778C49E}" type="presOf" srcId="{1025508C-5510-49BE-87AE-F8F61CA94C2A}" destId="{AFBF7151-51D4-4E2F-988F-2E6C79E429C5}" srcOrd="0" destOrd="1" presId="urn:microsoft.com/office/officeart/2005/8/layout/hList1"/>
    <dgm:cxn modelId="{9C3C12FD-535A-4B5F-B940-4379B6858AC6}" srcId="{6ED392E3-AA10-4D75-A3E1-106514EA8A1C}" destId="{7B22F1CB-FA69-4FA5-8854-36BC83E6A3AE}" srcOrd="1" destOrd="0" parTransId="{557777F3-0E73-4967-85B4-99EA45087B35}" sibTransId="{D8DC605F-1427-440D-A0CE-531083FA0AC1}"/>
    <dgm:cxn modelId="{872E5744-38EB-498F-B688-68EA9591626C}" type="presOf" srcId="{7B22F1CB-FA69-4FA5-8854-36BC83E6A3AE}" destId="{A2A5D368-BFA1-427B-88D4-1668FCFCE48A}" srcOrd="0" destOrd="1" presId="urn:microsoft.com/office/officeart/2005/8/layout/hList1"/>
    <dgm:cxn modelId="{B186A429-7590-490A-9384-37CF00586C73}" srcId="{8B88CBF3-396C-4EA6-9D2B-984F2A7FFB33}" destId="{1025508C-5510-49BE-87AE-F8F61CA94C2A}" srcOrd="1" destOrd="0" parTransId="{56DFDE70-1E98-436B-895F-504E3D977B7F}" sibTransId="{5FB8F8A2-E291-4454-A672-C82A5890A48D}"/>
    <dgm:cxn modelId="{91098FA1-62D8-4BF6-B24F-6902013DFFAD}" srcId="{37456391-4CC9-473F-A1C6-1BAEF105A4C7}" destId="{8B88CBF3-396C-4EA6-9D2B-984F2A7FFB33}" srcOrd="0" destOrd="0" parTransId="{8668F152-D730-45F4-90FC-054033DA1186}" sibTransId="{2408F8AC-8FC1-4745-BBF4-837D35CA16AC}"/>
    <dgm:cxn modelId="{07FBFED7-90F6-4B65-8C92-3996C4282898}" type="presParOf" srcId="{E7852525-D4CB-4A7B-94FF-5CF5CA48BC6A}" destId="{D76C6BEE-414F-485C-BD11-677C011C2E68}" srcOrd="0" destOrd="0" presId="urn:microsoft.com/office/officeart/2005/8/layout/hList1"/>
    <dgm:cxn modelId="{89A572A2-B8A4-4F8E-AA6B-48421E63FF6D}" type="presParOf" srcId="{D76C6BEE-414F-485C-BD11-677C011C2E68}" destId="{362B9DC6-EA8F-4AC4-9397-3CAFB5BF8ABE}" srcOrd="0" destOrd="0" presId="urn:microsoft.com/office/officeart/2005/8/layout/hList1"/>
    <dgm:cxn modelId="{066E408B-CF05-4ECB-BF76-6237B13E3EBB}" type="presParOf" srcId="{D76C6BEE-414F-485C-BD11-677C011C2E68}" destId="{AFBF7151-51D4-4E2F-988F-2E6C79E429C5}" srcOrd="1" destOrd="0" presId="urn:microsoft.com/office/officeart/2005/8/layout/hList1"/>
    <dgm:cxn modelId="{4885DFE2-9A7B-4A3B-8D69-9273322B767D}" type="presParOf" srcId="{E7852525-D4CB-4A7B-94FF-5CF5CA48BC6A}" destId="{27613B0A-A7A8-434F-B2D3-AF890535F3E1}" srcOrd="1" destOrd="0" presId="urn:microsoft.com/office/officeart/2005/8/layout/hList1"/>
    <dgm:cxn modelId="{01240ED3-3565-45F6-9D66-A581FBB39CB2}" type="presParOf" srcId="{E7852525-D4CB-4A7B-94FF-5CF5CA48BC6A}" destId="{956DDDCC-7C74-4A43-933D-4222B4F4D8C0}" srcOrd="2" destOrd="0" presId="urn:microsoft.com/office/officeart/2005/8/layout/hList1"/>
    <dgm:cxn modelId="{E554EDC8-39B4-4612-8C37-411BDDA6CC66}" type="presParOf" srcId="{956DDDCC-7C74-4A43-933D-4222B4F4D8C0}" destId="{2F25ADB1-5035-48D2-A2F3-47461B6D9292}" srcOrd="0" destOrd="0" presId="urn:microsoft.com/office/officeart/2005/8/layout/hList1"/>
    <dgm:cxn modelId="{36B3F67C-96B5-460E-ACF8-D3603C44D687}" type="presParOf" srcId="{956DDDCC-7C74-4A43-933D-4222B4F4D8C0}" destId="{A2A5D368-BFA1-427B-88D4-1668FCFCE48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7FAA3DC-729A-4929-9F38-BFFB94093AB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uk-UA"/>
        </a:p>
      </dgm:t>
    </dgm:pt>
    <dgm:pt modelId="{054A5F4A-81F7-4CA6-9B4A-FD3CBD897410}">
      <dgm:prSet phldrT="[Текст]"/>
      <dgm:spPr/>
      <dgm:t>
        <a:bodyPr/>
        <a:lstStyle/>
        <a:p>
          <a:r>
            <a:rPr lang="uk-UA" dirty="0" smtClean="0"/>
            <a:t>в межах плану підвищення кваліфікації</a:t>
          </a:r>
          <a:endParaRPr lang="uk-UA" dirty="0"/>
        </a:p>
      </dgm:t>
    </dgm:pt>
    <dgm:pt modelId="{1D2BD50C-8384-4318-B8B7-0A0F3E9B37AC}" type="parTrans" cxnId="{F4ABDBBD-CA17-4EAD-8437-C5DFE5299CF9}">
      <dgm:prSet/>
      <dgm:spPr/>
      <dgm:t>
        <a:bodyPr/>
        <a:lstStyle/>
        <a:p>
          <a:endParaRPr lang="uk-UA"/>
        </a:p>
      </dgm:t>
    </dgm:pt>
    <dgm:pt modelId="{F57CB2BD-2D72-4D84-999D-0BE94ACE145A}" type="sibTrans" cxnId="{F4ABDBBD-CA17-4EAD-8437-C5DFE5299CF9}">
      <dgm:prSet/>
      <dgm:spPr/>
      <dgm:t>
        <a:bodyPr/>
        <a:lstStyle/>
        <a:p>
          <a:endParaRPr lang="uk-UA"/>
        </a:p>
      </dgm:t>
    </dgm:pt>
    <dgm:pt modelId="{7B3212D3-3AB6-44F3-AC1D-F17744A0297E}">
      <dgm:prSet phldrT="[Текст]" phldr="1"/>
      <dgm:spPr/>
      <dgm:t>
        <a:bodyPr/>
        <a:lstStyle/>
        <a:p>
          <a:endParaRPr lang="uk-UA" dirty="0"/>
        </a:p>
      </dgm:t>
    </dgm:pt>
    <dgm:pt modelId="{24B1DF6C-CBC6-4EBB-AE7D-3248AC224043}" type="parTrans" cxnId="{552EBB68-A3F0-4FFA-A5C4-37EE91BF3B1C}">
      <dgm:prSet/>
      <dgm:spPr/>
      <dgm:t>
        <a:bodyPr/>
        <a:lstStyle/>
        <a:p>
          <a:endParaRPr lang="uk-UA"/>
        </a:p>
      </dgm:t>
    </dgm:pt>
    <dgm:pt modelId="{F2ED3907-80CC-4746-AC83-CC1DF192B65C}" type="sibTrans" cxnId="{552EBB68-A3F0-4FFA-A5C4-37EE91BF3B1C}">
      <dgm:prSet/>
      <dgm:spPr/>
      <dgm:t>
        <a:bodyPr/>
        <a:lstStyle/>
        <a:p>
          <a:endParaRPr lang="uk-UA"/>
        </a:p>
      </dgm:t>
    </dgm:pt>
    <dgm:pt modelId="{652D0B24-6817-4256-B52F-1DE5BEB4A886}">
      <dgm:prSet phldrT="[Текст]"/>
      <dgm:spPr/>
      <dgm:t>
        <a:bodyPr/>
        <a:lstStyle/>
        <a:p>
          <a:r>
            <a:rPr lang="uk-UA" dirty="0" smtClean="0"/>
            <a:t>поза межами плану підвищення кваліфікації</a:t>
          </a:r>
          <a:endParaRPr lang="uk-UA" dirty="0"/>
        </a:p>
      </dgm:t>
    </dgm:pt>
    <dgm:pt modelId="{53B7B3BC-E281-4967-B395-A1E7B8EE8B9D}" type="parTrans" cxnId="{73BCD832-B430-495B-BDCC-1D3805DB738C}">
      <dgm:prSet/>
      <dgm:spPr/>
      <dgm:t>
        <a:bodyPr/>
        <a:lstStyle/>
        <a:p>
          <a:endParaRPr lang="uk-UA"/>
        </a:p>
      </dgm:t>
    </dgm:pt>
    <dgm:pt modelId="{A83F3423-5258-4E30-B9E3-D5BB321D0C54}" type="sibTrans" cxnId="{73BCD832-B430-495B-BDCC-1D3805DB738C}">
      <dgm:prSet/>
      <dgm:spPr/>
      <dgm:t>
        <a:bodyPr/>
        <a:lstStyle/>
        <a:p>
          <a:endParaRPr lang="uk-UA"/>
        </a:p>
      </dgm:t>
    </dgm:pt>
    <dgm:pt modelId="{3CC6334B-E9C9-43B7-9ACD-10500D34A89B}">
      <dgm:prSet phldrT="[Текст]" phldr="1"/>
      <dgm:spPr/>
      <dgm:t>
        <a:bodyPr/>
        <a:lstStyle/>
        <a:p>
          <a:endParaRPr lang="uk-UA" dirty="0"/>
        </a:p>
      </dgm:t>
    </dgm:pt>
    <dgm:pt modelId="{9ECC1DD4-855A-433B-A6CC-2734EDCF4CC2}" type="parTrans" cxnId="{D844416D-F605-4AF6-AC61-AEEE27202AFE}">
      <dgm:prSet/>
      <dgm:spPr/>
      <dgm:t>
        <a:bodyPr/>
        <a:lstStyle/>
        <a:p>
          <a:endParaRPr lang="uk-UA"/>
        </a:p>
      </dgm:t>
    </dgm:pt>
    <dgm:pt modelId="{F12CA602-674D-4AFC-A671-B7209937A6F7}" type="sibTrans" cxnId="{D844416D-F605-4AF6-AC61-AEEE27202AFE}">
      <dgm:prSet/>
      <dgm:spPr/>
      <dgm:t>
        <a:bodyPr/>
        <a:lstStyle/>
        <a:p>
          <a:endParaRPr lang="uk-UA"/>
        </a:p>
      </dgm:t>
    </dgm:pt>
    <dgm:pt modelId="{E0939598-773B-4653-93B8-92E46CC99899}" type="pres">
      <dgm:prSet presAssocID="{F7FAA3DC-729A-4929-9F38-BFFB94093AB5}" presName="linear" presStyleCnt="0">
        <dgm:presLayoutVars>
          <dgm:animLvl val="lvl"/>
          <dgm:resizeHandles val="exact"/>
        </dgm:presLayoutVars>
      </dgm:prSet>
      <dgm:spPr/>
      <dgm:t>
        <a:bodyPr/>
        <a:lstStyle/>
        <a:p>
          <a:endParaRPr lang="ru-RU"/>
        </a:p>
      </dgm:t>
    </dgm:pt>
    <dgm:pt modelId="{4B04AF65-BC1A-4E92-9267-6D555891B795}" type="pres">
      <dgm:prSet presAssocID="{054A5F4A-81F7-4CA6-9B4A-FD3CBD897410}" presName="parentText" presStyleLbl="node1" presStyleIdx="0" presStyleCnt="2" custLinFactNeighborY="-2289">
        <dgm:presLayoutVars>
          <dgm:chMax val="0"/>
          <dgm:bulletEnabled val="1"/>
        </dgm:presLayoutVars>
      </dgm:prSet>
      <dgm:spPr/>
      <dgm:t>
        <a:bodyPr/>
        <a:lstStyle/>
        <a:p>
          <a:endParaRPr lang="ru-RU"/>
        </a:p>
      </dgm:t>
    </dgm:pt>
    <dgm:pt modelId="{10823373-2FF9-4FE2-A16A-BA05A9F3C0F8}" type="pres">
      <dgm:prSet presAssocID="{054A5F4A-81F7-4CA6-9B4A-FD3CBD897410}" presName="childText" presStyleLbl="revTx" presStyleIdx="0" presStyleCnt="2">
        <dgm:presLayoutVars>
          <dgm:bulletEnabled val="1"/>
        </dgm:presLayoutVars>
      </dgm:prSet>
      <dgm:spPr/>
      <dgm:t>
        <a:bodyPr/>
        <a:lstStyle/>
        <a:p>
          <a:endParaRPr lang="ru-RU"/>
        </a:p>
      </dgm:t>
    </dgm:pt>
    <dgm:pt modelId="{D2498A6E-D725-4294-BA0C-D769F2866C96}" type="pres">
      <dgm:prSet presAssocID="{652D0B24-6817-4256-B52F-1DE5BEB4A886}" presName="parentText" presStyleLbl="node1" presStyleIdx="1" presStyleCnt="2" custLinFactNeighborY="3303">
        <dgm:presLayoutVars>
          <dgm:chMax val="0"/>
          <dgm:bulletEnabled val="1"/>
        </dgm:presLayoutVars>
      </dgm:prSet>
      <dgm:spPr/>
      <dgm:t>
        <a:bodyPr/>
        <a:lstStyle/>
        <a:p>
          <a:endParaRPr lang="ru-RU"/>
        </a:p>
      </dgm:t>
    </dgm:pt>
    <dgm:pt modelId="{ECC01281-7CB0-4970-A8FA-22995FDC1388}" type="pres">
      <dgm:prSet presAssocID="{652D0B24-6817-4256-B52F-1DE5BEB4A886}" presName="childText" presStyleLbl="revTx" presStyleIdx="1" presStyleCnt="2">
        <dgm:presLayoutVars>
          <dgm:bulletEnabled val="1"/>
        </dgm:presLayoutVars>
      </dgm:prSet>
      <dgm:spPr/>
      <dgm:t>
        <a:bodyPr/>
        <a:lstStyle/>
        <a:p>
          <a:endParaRPr lang="ru-RU"/>
        </a:p>
      </dgm:t>
    </dgm:pt>
  </dgm:ptLst>
  <dgm:cxnLst>
    <dgm:cxn modelId="{D844416D-F605-4AF6-AC61-AEEE27202AFE}" srcId="{652D0B24-6817-4256-B52F-1DE5BEB4A886}" destId="{3CC6334B-E9C9-43B7-9ACD-10500D34A89B}" srcOrd="0" destOrd="0" parTransId="{9ECC1DD4-855A-433B-A6CC-2734EDCF4CC2}" sibTransId="{F12CA602-674D-4AFC-A671-B7209937A6F7}"/>
    <dgm:cxn modelId="{E4AA35F9-C2E6-402E-BBEB-9164C4417C18}" type="presOf" srcId="{054A5F4A-81F7-4CA6-9B4A-FD3CBD897410}" destId="{4B04AF65-BC1A-4E92-9267-6D555891B795}" srcOrd="0" destOrd="0" presId="urn:microsoft.com/office/officeart/2005/8/layout/vList2"/>
    <dgm:cxn modelId="{D72EAFDD-E518-491B-B384-F7A4B31CB57C}" type="presOf" srcId="{3CC6334B-E9C9-43B7-9ACD-10500D34A89B}" destId="{ECC01281-7CB0-4970-A8FA-22995FDC1388}" srcOrd="0" destOrd="0" presId="urn:microsoft.com/office/officeart/2005/8/layout/vList2"/>
    <dgm:cxn modelId="{4980C3D6-836F-48B2-B3F0-0BC87D7FA745}" type="presOf" srcId="{F7FAA3DC-729A-4929-9F38-BFFB94093AB5}" destId="{E0939598-773B-4653-93B8-92E46CC99899}" srcOrd="0" destOrd="0" presId="urn:microsoft.com/office/officeart/2005/8/layout/vList2"/>
    <dgm:cxn modelId="{F4ABDBBD-CA17-4EAD-8437-C5DFE5299CF9}" srcId="{F7FAA3DC-729A-4929-9F38-BFFB94093AB5}" destId="{054A5F4A-81F7-4CA6-9B4A-FD3CBD897410}" srcOrd="0" destOrd="0" parTransId="{1D2BD50C-8384-4318-B8B7-0A0F3E9B37AC}" sibTransId="{F57CB2BD-2D72-4D84-999D-0BE94ACE145A}"/>
    <dgm:cxn modelId="{D53F6070-5269-45D4-B7C0-56C95E6A73A6}" type="presOf" srcId="{7B3212D3-3AB6-44F3-AC1D-F17744A0297E}" destId="{10823373-2FF9-4FE2-A16A-BA05A9F3C0F8}" srcOrd="0" destOrd="0" presId="urn:microsoft.com/office/officeart/2005/8/layout/vList2"/>
    <dgm:cxn modelId="{552EBB68-A3F0-4FFA-A5C4-37EE91BF3B1C}" srcId="{054A5F4A-81F7-4CA6-9B4A-FD3CBD897410}" destId="{7B3212D3-3AB6-44F3-AC1D-F17744A0297E}" srcOrd="0" destOrd="0" parTransId="{24B1DF6C-CBC6-4EBB-AE7D-3248AC224043}" sibTransId="{F2ED3907-80CC-4746-AC83-CC1DF192B65C}"/>
    <dgm:cxn modelId="{73BCD832-B430-495B-BDCC-1D3805DB738C}" srcId="{F7FAA3DC-729A-4929-9F38-BFFB94093AB5}" destId="{652D0B24-6817-4256-B52F-1DE5BEB4A886}" srcOrd="1" destOrd="0" parTransId="{53B7B3BC-E281-4967-B395-A1E7B8EE8B9D}" sibTransId="{A83F3423-5258-4E30-B9E3-D5BB321D0C54}"/>
    <dgm:cxn modelId="{88C06F16-2D8E-4612-9E6D-FD91DC3AFF21}" type="presOf" srcId="{652D0B24-6817-4256-B52F-1DE5BEB4A886}" destId="{D2498A6E-D725-4294-BA0C-D769F2866C96}" srcOrd="0" destOrd="0" presId="urn:microsoft.com/office/officeart/2005/8/layout/vList2"/>
    <dgm:cxn modelId="{A49941B9-666D-4529-BB3B-83E1A6D9378F}" type="presParOf" srcId="{E0939598-773B-4653-93B8-92E46CC99899}" destId="{4B04AF65-BC1A-4E92-9267-6D555891B795}" srcOrd="0" destOrd="0" presId="urn:microsoft.com/office/officeart/2005/8/layout/vList2"/>
    <dgm:cxn modelId="{C3633BD1-4D19-4081-8E6E-C07FD067C9A7}" type="presParOf" srcId="{E0939598-773B-4653-93B8-92E46CC99899}" destId="{10823373-2FF9-4FE2-A16A-BA05A9F3C0F8}" srcOrd="1" destOrd="0" presId="urn:microsoft.com/office/officeart/2005/8/layout/vList2"/>
    <dgm:cxn modelId="{9B1DD93F-792E-4133-97B0-CABD748CEB81}" type="presParOf" srcId="{E0939598-773B-4653-93B8-92E46CC99899}" destId="{D2498A6E-D725-4294-BA0C-D769F2866C96}" srcOrd="2" destOrd="0" presId="urn:microsoft.com/office/officeart/2005/8/layout/vList2"/>
    <dgm:cxn modelId="{E3FE53B0-5754-415C-A7A1-27FC266BDC06}" type="presParOf" srcId="{E0939598-773B-4653-93B8-92E46CC99899}" destId="{ECC01281-7CB0-4970-A8FA-22995FDC1388}"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3A8AD-8B01-4110-A29F-10CC5F7A2D5A}">
      <dsp:nvSpPr>
        <dsp:cNvPr id="0" name=""/>
        <dsp:cNvSpPr/>
      </dsp:nvSpPr>
      <dsp:spPr>
        <a:xfrm>
          <a:off x="0" y="480"/>
          <a:ext cx="11272345" cy="1123328"/>
        </a:xfrm>
        <a:prstGeom prst="roundRect">
          <a:avLst>
            <a:gd name="adj" fmla="val 10000"/>
          </a:avLst>
        </a:prstGeom>
        <a:solidFill>
          <a:srgbClr val="0070C0"/>
        </a:solidFill>
        <a:ln>
          <a:solidFill>
            <a:schemeClr val="tx1"/>
          </a:solidFill>
        </a:ln>
        <a:effectLst/>
      </dsp:spPr>
      <dsp:style>
        <a:lnRef idx="0">
          <a:scrgbClr r="0" g="0" b="0"/>
        </a:lnRef>
        <a:fillRef idx="1">
          <a:scrgbClr r="0" g="0" b="0"/>
        </a:fillRef>
        <a:effectRef idx="0">
          <a:scrgbClr r="0" g="0" b="0"/>
        </a:effectRef>
        <a:fontRef idx="minor"/>
      </dsp:style>
    </dsp:sp>
    <dsp:sp modelId="{25B2245B-A34B-48ED-A134-55D6D3C49DD6}">
      <dsp:nvSpPr>
        <dsp:cNvPr id="0" name=""/>
        <dsp:cNvSpPr/>
      </dsp:nvSpPr>
      <dsp:spPr>
        <a:xfrm>
          <a:off x="100657" y="78117"/>
          <a:ext cx="1096130" cy="968054"/>
        </a:xfrm>
        <a:prstGeom prst="rect">
          <a:avLst/>
        </a:prstGeom>
        <a:blipFill rotWithShape="1">
          <a:blip xmlns:r="http://schemas.openxmlformats.org/officeDocument/2006/relationships" r:embed="rId1"/>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D3242E-FC26-455F-B6ED-8FC692CBD89E}">
      <dsp:nvSpPr>
        <dsp:cNvPr id="0" name=""/>
        <dsp:cNvSpPr/>
      </dsp:nvSpPr>
      <dsp:spPr>
        <a:xfrm>
          <a:off x="1297444" y="480"/>
          <a:ext cx="9974900" cy="1123328"/>
        </a:xfrm>
        <a:prstGeom prst="rect">
          <a:avLst/>
        </a:prstGeom>
        <a:solidFill>
          <a:srgbClr val="92D050"/>
        </a:solidFill>
        <a:ln>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118886" tIns="118886" rIns="118886" bIns="118886" numCol="1" spcCol="1270" rtlCol="0" anchor="ctr" anchorCtr="0">
          <a:noAutofit/>
        </a:bodyPr>
        <a:lstStyle/>
        <a:p>
          <a:pPr lvl="0" algn="l" defTabSz="1111250" rtl="0">
            <a:lnSpc>
              <a:spcPct val="100000"/>
            </a:lnSpc>
            <a:spcBef>
              <a:spcPct val="0"/>
            </a:spcBef>
            <a:spcAft>
              <a:spcPct val="35000"/>
            </a:spcAft>
          </a:pPr>
          <a:r>
            <a:rPr lang="ru-RU" sz="2500" kern="1200" noProof="0" dirty="0"/>
            <a:t>«</a:t>
          </a:r>
          <a:r>
            <a:rPr lang="ru-RU" sz="2500" kern="1200" noProof="0" dirty="0" err="1"/>
            <a:t>Вчитель</a:t>
          </a:r>
          <a:r>
            <a:rPr lang="ru-RU" sz="2500" kern="1200" noProof="0" dirty="0"/>
            <a:t> </a:t>
          </a:r>
          <a:r>
            <a:rPr lang="ru-RU" sz="2500" kern="1200" noProof="0" dirty="0" err="1"/>
            <a:t>початкових</a:t>
          </a:r>
          <a:r>
            <a:rPr lang="ru-RU" sz="2500" kern="1200" noProof="0" dirty="0"/>
            <a:t> </a:t>
          </a:r>
          <a:r>
            <a:rPr lang="ru-RU" sz="2500" kern="1200" noProof="0" dirty="0" err="1"/>
            <a:t>класів</a:t>
          </a:r>
          <a:r>
            <a:rPr lang="ru-RU" sz="2500" kern="1200" noProof="0" dirty="0"/>
            <a:t> закладу </a:t>
          </a:r>
          <a:r>
            <a:rPr lang="ru-RU" sz="2500" kern="1200" noProof="0" dirty="0" err="1"/>
            <a:t>загальної</a:t>
          </a:r>
          <a:r>
            <a:rPr lang="ru-RU" sz="2500" kern="1200" noProof="0" dirty="0"/>
            <a:t> </a:t>
          </a:r>
          <a:r>
            <a:rPr lang="ru-RU" sz="2500" kern="1200" noProof="0" dirty="0" err="1"/>
            <a:t>середньої</a:t>
          </a:r>
          <a:r>
            <a:rPr lang="ru-RU" sz="2500" kern="1200" noProof="0" dirty="0"/>
            <a:t> </a:t>
          </a:r>
          <a:r>
            <a:rPr lang="ru-RU" sz="2500" kern="1200" noProof="0" dirty="0" err="1"/>
            <a:t>освіти</a:t>
          </a:r>
          <a:r>
            <a:rPr lang="ru-RU" sz="2500" kern="1200" noProof="0" dirty="0"/>
            <a:t>»</a:t>
          </a:r>
        </a:p>
      </dsp:txBody>
      <dsp:txXfrm>
        <a:off x="1297444" y="480"/>
        <a:ext cx="9974900" cy="1123328"/>
      </dsp:txXfrm>
    </dsp:sp>
    <dsp:sp modelId="{8AC75408-A83A-4B24-A30F-7377A08565C6}">
      <dsp:nvSpPr>
        <dsp:cNvPr id="0" name=""/>
        <dsp:cNvSpPr/>
      </dsp:nvSpPr>
      <dsp:spPr>
        <a:xfrm>
          <a:off x="0" y="1404641"/>
          <a:ext cx="11272345" cy="1123328"/>
        </a:xfrm>
        <a:prstGeom prst="roundRect">
          <a:avLst>
            <a:gd name="adj" fmla="val 1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dsp:style>
    </dsp:sp>
    <dsp:sp modelId="{5088C622-3FFB-47D9-A26D-06054D22A5A7}">
      <dsp:nvSpPr>
        <dsp:cNvPr id="0" name=""/>
        <dsp:cNvSpPr/>
      </dsp:nvSpPr>
      <dsp:spPr>
        <a:xfrm>
          <a:off x="100657" y="1438393"/>
          <a:ext cx="1096130" cy="1055823"/>
        </a:xfrm>
        <a:prstGeom prst="rect">
          <a:avLst/>
        </a:prstGeom>
        <a:blipFill rotWithShape="1">
          <a:blip xmlns:r="http://schemas.openxmlformats.org/officeDocument/2006/relationships" r:embed="rId2"/>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221D5C-8E51-47CA-9565-DA91D94E4D76}">
      <dsp:nvSpPr>
        <dsp:cNvPr id="0" name=""/>
        <dsp:cNvSpPr/>
      </dsp:nvSpPr>
      <dsp:spPr>
        <a:xfrm>
          <a:off x="1297444" y="1404641"/>
          <a:ext cx="9974900" cy="1123328"/>
        </a:xfrm>
        <a:prstGeom prst="rect">
          <a:avLst/>
        </a:prstGeom>
        <a:noFill/>
        <a:ln>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118886" tIns="118886" rIns="118886" bIns="118886" numCol="1" spcCol="1270" rtlCol="0" anchor="ctr" anchorCtr="0">
          <a:noAutofit/>
        </a:bodyPr>
        <a:lstStyle/>
        <a:p>
          <a:pPr lvl="0" algn="l" defTabSz="1111250" rtl="0">
            <a:lnSpc>
              <a:spcPct val="100000"/>
            </a:lnSpc>
            <a:spcBef>
              <a:spcPct val="0"/>
            </a:spcBef>
            <a:spcAft>
              <a:spcPct val="35000"/>
            </a:spcAft>
          </a:pPr>
          <a:r>
            <a:rPr lang="ru-RU" sz="2500" kern="1200" noProof="0" dirty="0"/>
            <a:t>«</a:t>
          </a:r>
          <a:r>
            <a:rPr lang="ru-RU" sz="2500" kern="1200" noProof="0" dirty="0" err="1"/>
            <a:t>Вчитель</a:t>
          </a:r>
          <a:r>
            <a:rPr lang="ru-RU" sz="2500" kern="1200" noProof="0" dirty="0"/>
            <a:t> закладу </a:t>
          </a:r>
          <a:r>
            <a:rPr lang="ru-RU" sz="2500" kern="1200" noProof="0" dirty="0" err="1"/>
            <a:t>загальної</a:t>
          </a:r>
          <a:r>
            <a:rPr lang="ru-RU" sz="2500" kern="1200" noProof="0" dirty="0"/>
            <a:t> </a:t>
          </a:r>
          <a:r>
            <a:rPr lang="ru-RU" sz="2500" kern="1200" noProof="0" dirty="0" err="1"/>
            <a:t>середньої</a:t>
          </a:r>
          <a:r>
            <a:rPr lang="ru-RU" sz="2500" kern="1200" noProof="0" dirty="0"/>
            <a:t> </a:t>
          </a:r>
          <a:r>
            <a:rPr lang="ru-RU" sz="2500" kern="1200" noProof="0" dirty="0" err="1"/>
            <a:t>освіти</a:t>
          </a:r>
          <a:r>
            <a:rPr lang="ru-RU" sz="2500" kern="1200" noProof="0" dirty="0"/>
            <a:t>»</a:t>
          </a:r>
        </a:p>
      </dsp:txBody>
      <dsp:txXfrm>
        <a:off x="1297444" y="1404641"/>
        <a:ext cx="9974900" cy="1123328"/>
      </dsp:txXfrm>
    </dsp:sp>
    <dsp:sp modelId="{C01A6FD6-644F-4A38-8AAF-FA2CD15EFB95}">
      <dsp:nvSpPr>
        <dsp:cNvPr id="0" name=""/>
        <dsp:cNvSpPr/>
      </dsp:nvSpPr>
      <dsp:spPr>
        <a:xfrm>
          <a:off x="0" y="2808802"/>
          <a:ext cx="11272345" cy="1123328"/>
        </a:xfrm>
        <a:prstGeom prst="roundRect">
          <a:avLst>
            <a:gd name="adj" fmla="val 10000"/>
          </a:avLst>
        </a:prstGeom>
        <a:solidFill>
          <a:schemeClr val="accent1">
            <a:lumMod val="50000"/>
          </a:schemeClr>
        </a:solidFill>
        <a:ln>
          <a:solidFill>
            <a:schemeClr val="tx1"/>
          </a:solidFill>
        </a:ln>
        <a:effectLst/>
      </dsp:spPr>
      <dsp:style>
        <a:lnRef idx="0">
          <a:scrgbClr r="0" g="0" b="0"/>
        </a:lnRef>
        <a:fillRef idx="1">
          <a:scrgbClr r="0" g="0" b="0"/>
        </a:fillRef>
        <a:effectRef idx="0">
          <a:scrgbClr r="0" g="0" b="0"/>
        </a:effectRef>
        <a:fontRef idx="minor"/>
      </dsp:style>
    </dsp:sp>
    <dsp:sp modelId="{5EA392A0-C484-48E8-81EA-8479B0B6C090}">
      <dsp:nvSpPr>
        <dsp:cNvPr id="0" name=""/>
        <dsp:cNvSpPr/>
      </dsp:nvSpPr>
      <dsp:spPr>
        <a:xfrm>
          <a:off x="75223" y="2888422"/>
          <a:ext cx="1146996" cy="964087"/>
        </a:xfrm>
        <a:prstGeom prst="rect">
          <a:avLst/>
        </a:prstGeom>
        <a:blipFill rotWithShape="1">
          <a:blip xmlns:r="http://schemas.openxmlformats.org/officeDocument/2006/relationships" r:embed="rId3"/>
          <a:stretch>
            <a:fillRect/>
          </a:stretch>
        </a:blipFill>
        <a:ln w="25400"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594D1E-8E8D-452F-9A66-DA5B842B5860}">
      <dsp:nvSpPr>
        <dsp:cNvPr id="0" name=""/>
        <dsp:cNvSpPr/>
      </dsp:nvSpPr>
      <dsp:spPr>
        <a:xfrm>
          <a:off x="1297444" y="2809282"/>
          <a:ext cx="9974900" cy="1123328"/>
        </a:xfrm>
        <a:prstGeom prst="rect">
          <a:avLst/>
        </a:prstGeom>
        <a:solidFill>
          <a:srgbClr val="00B0F0"/>
        </a:solidFill>
        <a:ln>
          <a:solidFill>
            <a:schemeClr val="tx1"/>
          </a:solidFill>
        </a:ln>
        <a:effectLst/>
      </dsp:spPr>
      <dsp:style>
        <a:lnRef idx="0">
          <a:scrgbClr r="0" g="0" b="0"/>
        </a:lnRef>
        <a:fillRef idx="0">
          <a:scrgbClr r="0" g="0" b="0"/>
        </a:fillRef>
        <a:effectRef idx="0">
          <a:scrgbClr r="0" g="0" b="0"/>
        </a:effectRef>
        <a:fontRef idx="minor"/>
      </dsp:style>
      <dsp:txBody>
        <a:bodyPr spcFirstLastPara="0" vert="horz" wrap="square" lIns="118886" tIns="118886" rIns="118886" bIns="118886" numCol="1" spcCol="1270" rtlCol="0" anchor="ctr" anchorCtr="0">
          <a:noAutofit/>
        </a:bodyPr>
        <a:lstStyle/>
        <a:p>
          <a:pPr lvl="0" algn="l" defTabSz="1111250" rtl="0">
            <a:lnSpc>
              <a:spcPct val="100000"/>
            </a:lnSpc>
            <a:spcBef>
              <a:spcPct val="0"/>
            </a:spcBef>
            <a:spcAft>
              <a:spcPct val="35000"/>
            </a:spcAft>
          </a:pPr>
          <a:r>
            <a:rPr lang="ru-RU" sz="2500" kern="1200" noProof="0" dirty="0"/>
            <a:t>«</a:t>
          </a:r>
          <a:r>
            <a:rPr lang="ru-RU" sz="2500" kern="1200" noProof="0" dirty="0" err="1"/>
            <a:t>Вчитель</a:t>
          </a:r>
          <a:r>
            <a:rPr lang="ru-RU" sz="2500" kern="1200" noProof="0" dirty="0"/>
            <a:t> з </a:t>
          </a:r>
          <a:r>
            <a:rPr lang="ru-RU" sz="2500" kern="1200" noProof="0" dirty="0" err="1"/>
            <a:t>початкової</a:t>
          </a:r>
          <a:r>
            <a:rPr lang="ru-RU" sz="2500" kern="1200" noProof="0" dirty="0"/>
            <a:t> </a:t>
          </a:r>
          <a:r>
            <a:rPr lang="ru-RU" sz="2500" kern="1200" noProof="0" dirty="0" err="1"/>
            <a:t>освіти</a:t>
          </a:r>
          <a:r>
            <a:rPr lang="ru-RU" sz="2500" kern="1200" noProof="0" dirty="0"/>
            <a:t> ( з дипломом </a:t>
          </a:r>
          <a:r>
            <a:rPr lang="ru-RU" sz="2500" kern="1200" noProof="0" dirty="0" err="1"/>
            <a:t>молодшого</a:t>
          </a:r>
          <a:r>
            <a:rPr lang="ru-RU" sz="2500" kern="1200" noProof="0" dirty="0"/>
            <a:t> </a:t>
          </a:r>
          <a:r>
            <a:rPr lang="ru-RU" sz="2500" kern="1200" noProof="0" dirty="0" err="1"/>
            <a:t>спеціаліста</a:t>
          </a:r>
          <a:r>
            <a:rPr lang="ru-RU" sz="2500" kern="1200" noProof="0" dirty="0"/>
            <a:t>)»</a:t>
          </a:r>
        </a:p>
      </dsp:txBody>
      <dsp:txXfrm>
        <a:off x="1297444" y="2809282"/>
        <a:ext cx="9974900" cy="1123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27706-785D-4BAF-87DE-F9583362AC7B}">
      <dsp:nvSpPr>
        <dsp:cNvPr id="0" name=""/>
        <dsp:cNvSpPr/>
      </dsp:nvSpPr>
      <dsp:spPr>
        <a:xfrm>
          <a:off x="4711169" y="0"/>
          <a:ext cx="7066753" cy="1615199"/>
        </a:xfrm>
        <a:prstGeom prst="rightArrow">
          <a:avLst>
            <a:gd name="adj1" fmla="val 75000"/>
            <a:gd name="adj2" fmla="val 50000"/>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ru-RU" sz="2000" b="1" kern="1200" dirty="0" err="1">
              <a:latin typeface="Times New Roman" panose="02020603050405020304" pitchFamily="18" charset="0"/>
              <a:cs typeface="Times New Roman" panose="02020603050405020304" pitchFamily="18" charset="0"/>
            </a:rPr>
            <a:t>Вчитель</a:t>
          </a:r>
          <a:r>
            <a:rPr lang="ru-RU" sz="2000" b="1" kern="1200" dirty="0">
              <a:latin typeface="Times New Roman" panose="02020603050405020304" pitchFamily="18" charset="0"/>
              <a:cs typeface="Times New Roman" panose="02020603050405020304" pitchFamily="18" charset="0"/>
            </a:rPr>
            <a:t> закладу </a:t>
          </a:r>
          <a:r>
            <a:rPr lang="ru-RU" sz="2000" b="1" kern="1200" dirty="0" err="1">
              <a:latin typeface="Times New Roman" panose="02020603050405020304" pitchFamily="18" charset="0"/>
              <a:cs typeface="Times New Roman" panose="02020603050405020304" pitchFamily="18" charset="0"/>
            </a:rPr>
            <a:t>загальної</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середньої</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освіти</a:t>
          </a:r>
          <a:r>
            <a:rPr lang="ru-RU" sz="2000" b="1" kern="1200" dirty="0">
              <a:latin typeface="Times New Roman" panose="02020603050405020304" pitchFamily="18" charset="0"/>
              <a:cs typeface="Times New Roman" panose="02020603050405020304" pitchFamily="18" charset="0"/>
            </a:rPr>
            <a:t> </a:t>
          </a:r>
          <a:endParaRPr lang="uk-UA"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ru-RU" sz="2000" b="1" kern="1200" dirty="0" err="1">
              <a:latin typeface="Times New Roman" panose="02020603050405020304" pitchFamily="18" charset="0"/>
              <a:cs typeface="Times New Roman" panose="02020603050405020304" pitchFamily="18" charset="0"/>
            </a:rPr>
            <a:t>Вчитель</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початкових</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класів</a:t>
          </a:r>
          <a:r>
            <a:rPr lang="ru-RU" sz="2000" b="1" kern="1200" dirty="0">
              <a:latin typeface="Times New Roman" panose="02020603050405020304" pitchFamily="18" charset="0"/>
              <a:cs typeface="Times New Roman" panose="02020603050405020304" pitchFamily="18" charset="0"/>
            </a:rPr>
            <a:t> закладу </a:t>
          </a:r>
          <a:r>
            <a:rPr lang="ru-RU" sz="2000" b="1" kern="1200" dirty="0" err="1">
              <a:latin typeface="Times New Roman" panose="02020603050405020304" pitchFamily="18" charset="0"/>
              <a:cs typeface="Times New Roman" panose="02020603050405020304" pitchFamily="18" charset="0"/>
            </a:rPr>
            <a:t>загальної</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середньої</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освіти</a:t>
          </a:r>
          <a:endParaRPr lang="uk-UA" sz="2000" b="1" kern="1200" dirty="0">
            <a:latin typeface="Times New Roman" panose="02020603050405020304" pitchFamily="18" charset="0"/>
            <a:cs typeface="Times New Roman" panose="02020603050405020304" pitchFamily="18" charset="0"/>
          </a:endParaRPr>
        </a:p>
      </dsp:txBody>
      <dsp:txXfrm>
        <a:off x="4711169" y="201900"/>
        <a:ext cx="6461053" cy="1211399"/>
      </dsp:txXfrm>
    </dsp:sp>
    <dsp:sp modelId="{8A1E849E-FB4D-4C65-8FA1-BDA915006B14}">
      <dsp:nvSpPr>
        <dsp:cNvPr id="0" name=""/>
        <dsp:cNvSpPr/>
      </dsp:nvSpPr>
      <dsp:spPr>
        <a:xfrm>
          <a:off x="0" y="0"/>
          <a:ext cx="4711169" cy="1615199"/>
        </a:xfrm>
        <a:prstGeom prst="round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ru-RU" sz="4000" b="1" kern="1200" dirty="0">
              <a:latin typeface="Times New Roman" panose="02020603050405020304" pitchFamily="18" charset="0"/>
              <a:cs typeface="Times New Roman" panose="02020603050405020304" pitchFamily="18" charset="0"/>
            </a:rPr>
            <a:t>Назва </a:t>
          </a:r>
          <a:r>
            <a:rPr lang="ru-RU" sz="4000" b="1" kern="1200" dirty="0" err="1">
              <a:latin typeface="Times New Roman" panose="02020603050405020304" pitchFamily="18" charset="0"/>
              <a:cs typeface="Times New Roman" panose="02020603050405020304" pitchFamily="18" charset="0"/>
            </a:rPr>
            <a:t>професії</a:t>
          </a:r>
          <a:r>
            <a:rPr lang="ru-RU" sz="4000" b="1" kern="1200" dirty="0">
              <a:latin typeface="Times New Roman" panose="02020603050405020304" pitchFamily="18" charset="0"/>
              <a:cs typeface="Times New Roman" panose="02020603050405020304" pitchFamily="18" charset="0"/>
            </a:rPr>
            <a:t> </a:t>
          </a:r>
          <a:endParaRPr lang="uk-UA" sz="4000" b="1" kern="1200" dirty="0">
            <a:latin typeface="Times New Roman" panose="02020603050405020304" pitchFamily="18" charset="0"/>
            <a:cs typeface="Times New Roman" panose="02020603050405020304" pitchFamily="18" charset="0"/>
          </a:endParaRPr>
        </a:p>
      </dsp:txBody>
      <dsp:txXfrm>
        <a:off x="78848" y="78848"/>
        <a:ext cx="4553473" cy="1457503"/>
      </dsp:txXfrm>
    </dsp:sp>
    <dsp:sp modelId="{DC8B7526-4E2F-43D6-9E3F-59502F1022D2}">
      <dsp:nvSpPr>
        <dsp:cNvPr id="0" name=""/>
        <dsp:cNvSpPr/>
      </dsp:nvSpPr>
      <dsp:spPr>
        <a:xfrm>
          <a:off x="4711169" y="1776720"/>
          <a:ext cx="7066753" cy="1615199"/>
        </a:xfrm>
        <a:prstGeom prst="rightArrow">
          <a:avLst>
            <a:gd name="adj1" fmla="val 75000"/>
            <a:gd name="adj2" fmla="val 50000"/>
          </a:avLst>
        </a:prstGeom>
        <a:solidFill>
          <a:schemeClr val="accent3">
            <a:tint val="40000"/>
            <a:alpha val="90000"/>
            <a:hueOff val="5358425"/>
            <a:satOff val="-6896"/>
            <a:lumOff val="-537"/>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uk-UA" sz="1800" b="1" kern="1200">
              <a:latin typeface="Times New Roman" panose="02020603050405020304" pitchFamily="18" charset="0"/>
              <a:cs typeface="Times New Roman" panose="02020603050405020304" pitchFamily="18" charset="0"/>
            </a:rPr>
            <a:t>Організація навчання, виховання та розвитку учнів шляхом формування компетентностей, необхідних для успішної самореалізації та продовження навчання, світогляду, а також розвитку інтелектуальних, творчих і фізичних здібностей учнів.</a:t>
          </a:r>
        </a:p>
        <a:p>
          <a:pPr marL="171450" lvl="1" indent="-171450" algn="l" defTabSz="800100">
            <a:lnSpc>
              <a:spcPct val="90000"/>
            </a:lnSpc>
            <a:spcBef>
              <a:spcPct val="0"/>
            </a:spcBef>
            <a:spcAft>
              <a:spcPct val="15000"/>
            </a:spcAft>
            <a:buChar char="••"/>
          </a:pPr>
          <a:endParaRPr lang="uk-UA" sz="1800" b="1" kern="1200">
            <a:latin typeface="Times New Roman" panose="02020603050405020304" pitchFamily="18" charset="0"/>
            <a:cs typeface="Times New Roman" panose="02020603050405020304" pitchFamily="18" charset="0"/>
          </a:endParaRPr>
        </a:p>
      </dsp:txBody>
      <dsp:txXfrm>
        <a:off x="4711169" y="1978620"/>
        <a:ext cx="6461053" cy="1211399"/>
      </dsp:txXfrm>
    </dsp:sp>
    <dsp:sp modelId="{22E84276-7343-4916-B6E8-ABF6F649DCB0}">
      <dsp:nvSpPr>
        <dsp:cNvPr id="0" name=""/>
        <dsp:cNvSpPr/>
      </dsp:nvSpPr>
      <dsp:spPr>
        <a:xfrm>
          <a:off x="0" y="1776720"/>
          <a:ext cx="4711169" cy="1615199"/>
        </a:xfrm>
        <a:prstGeom prst="roundRect">
          <a:avLst/>
        </a:prstGeom>
        <a:solidFill>
          <a:schemeClr val="accent3">
            <a:hueOff val="5625132"/>
            <a:satOff val="-8440"/>
            <a:lumOff val="-1373"/>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uk-UA" sz="3600" b="1" kern="1200" dirty="0">
              <a:latin typeface="Times New Roman" panose="02020603050405020304" pitchFamily="18" charset="0"/>
              <a:cs typeface="Times New Roman" panose="02020603050405020304" pitchFamily="18" charset="0"/>
            </a:rPr>
            <a:t>Основна мета професійної діяльності</a:t>
          </a:r>
        </a:p>
      </dsp:txBody>
      <dsp:txXfrm>
        <a:off x="78848" y="1855568"/>
        <a:ext cx="4553473" cy="1457503"/>
      </dsp:txXfrm>
    </dsp:sp>
    <dsp:sp modelId="{9D68EF85-D468-418A-902C-312254D3C006}">
      <dsp:nvSpPr>
        <dsp:cNvPr id="0" name=""/>
        <dsp:cNvSpPr/>
      </dsp:nvSpPr>
      <dsp:spPr>
        <a:xfrm>
          <a:off x="4711169" y="3553439"/>
          <a:ext cx="7066753" cy="1615199"/>
        </a:xfrm>
        <a:prstGeom prst="rightArrow">
          <a:avLst>
            <a:gd name="adj1" fmla="val 75000"/>
            <a:gd name="adj2" fmla="val 50000"/>
          </a:avLst>
        </a:prstGeom>
        <a:solidFill>
          <a:schemeClr val="accent3">
            <a:tint val="40000"/>
            <a:alpha val="90000"/>
            <a:hueOff val="10716850"/>
            <a:satOff val="-13793"/>
            <a:lumOff val="-107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ru-RU" sz="2000" b="1" kern="1200" dirty="0">
              <a:latin typeface="Times New Roman" panose="02020603050405020304" pitchFamily="18" charset="0"/>
              <a:cs typeface="Times New Roman" panose="02020603050405020304" pitchFamily="18" charset="0"/>
            </a:rPr>
            <a:t>Посада </a:t>
          </a:r>
          <a:r>
            <a:rPr lang="ru-RU" sz="2000" b="1" kern="1200" dirty="0" err="1">
              <a:latin typeface="Times New Roman" panose="02020603050405020304" pitchFamily="18" charset="0"/>
              <a:cs typeface="Times New Roman" panose="02020603050405020304" pitchFamily="18" charset="0"/>
            </a:rPr>
            <a:t>педагогічного</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працівника</a:t>
          </a:r>
          <a:r>
            <a:rPr lang="ru-RU" sz="2000" b="1" kern="1200" dirty="0">
              <a:latin typeface="Times New Roman" panose="02020603050405020304" pitchFamily="18" charset="0"/>
              <a:cs typeface="Times New Roman" panose="02020603050405020304" pitchFamily="18" charset="0"/>
            </a:rPr>
            <a:t>: </a:t>
          </a:r>
          <a:r>
            <a:rPr lang="ru-RU" sz="2000" b="1" kern="1200" dirty="0" err="1">
              <a:latin typeface="Times New Roman" panose="02020603050405020304" pitchFamily="18" charset="0"/>
              <a:cs typeface="Times New Roman" panose="02020603050405020304" pitchFamily="18" charset="0"/>
            </a:rPr>
            <a:t>вчитель</a:t>
          </a:r>
          <a:r>
            <a:rPr lang="ru-RU" sz="2000" b="1" kern="1200" dirty="0">
              <a:latin typeface="Times New Roman" panose="02020603050405020304" pitchFamily="18" charset="0"/>
              <a:cs typeface="Times New Roman" panose="02020603050405020304" pitchFamily="18" charset="0"/>
            </a:rPr>
            <a:t>. </a:t>
          </a:r>
          <a:endParaRPr lang="uk-UA" sz="2000" b="1" kern="1200" dirty="0">
            <a:latin typeface="Times New Roman" panose="02020603050405020304" pitchFamily="18" charset="0"/>
            <a:cs typeface="Times New Roman" panose="02020603050405020304" pitchFamily="18" charset="0"/>
          </a:endParaRPr>
        </a:p>
      </dsp:txBody>
      <dsp:txXfrm>
        <a:off x="4711169" y="3755339"/>
        <a:ext cx="6461053" cy="1211399"/>
      </dsp:txXfrm>
    </dsp:sp>
    <dsp:sp modelId="{BFB2970E-6198-4804-A0E6-114B7A3E1648}">
      <dsp:nvSpPr>
        <dsp:cNvPr id="0" name=""/>
        <dsp:cNvSpPr/>
      </dsp:nvSpPr>
      <dsp:spPr>
        <a:xfrm>
          <a:off x="0" y="3553439"/>
          <a:ext cx="4711169" cy="1615199"/>
        </a:xfrm>
        <a:prstGeom prst="roundRect">
          <a:avLst/>
        </a:prstGeom>
        <a:solidFill>
          <a:schemeClr val="accent3">
            <a:hueOff val="11250264"/>
            <a:satOff val="-16880"/>
            <a:lumOff val="-274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ru-RU" sz="4000" b="1" kern="1200" dirty="0" err="1">
              <a:latin typeface="Times New Roman" panose="02020603050405020304" pitchFamily="18" charset="0"/>
              <a:cs typeface="Times New Roman" panose="02020603050405020304" pitchFamily="18" charset="0"/>
            </a:rPr>
            <a:t>Назви</a:t>
          </a:r>
          <a:r>
            <a:rPr lang="ru-RU" sz="4000" b="1" kern="1200" dirty="0">
              <a:latin typeface="Times New Roman" panose="02020603050405020304" pitchFamily="18" charset="0"/>
              <a:cs typeface="Times New Roman" panose="02020603050405020304" pitchFamily="18" charset="0"/>
            </a:rPr>
            <a:t> </a:t>
          </a:r>
          <a:r>
            <a:rPr lang="ru-RU" sz="4000" b="1" kern="1200" dirty="0" err="1">
              <a:latin typeface="Times New Roman" panose="02020603050405020304" pitchFamily="18" charset="0"/>
              <a:cs typeface="Times New Roman" panose="02020603050405020304" pitchFamily="18" charset="0"/>
            </a:rPr>
            <a:t>типових</a:t>
          </a:r>
          <a:r>
            <a:rPr lang="ru-RU" sz="4000" b="1" kern="1200" dirty="0">
              <a:latin typeface="Times New Roman" panose="02020603050405020304" pitchFamily="18" charset="0"/>
              <a:cs typeface="Times New Roman" panose="02020603050405020304" pitchFamily="18" charset="0"/>
            </a:rPr>
            <a:t> посад</a:t>
          </a:r>
          <a:endParaRPr lang="uk-UA" sz="4000" b="1" kern="1200" dirty="0">
            <a:latin typeface="Times New Roman" panose="02020603050405020304" pitchFamily="18" charset="0"/>
            <a:cs typeface="Times New Roman" panose="02020603050405020304" pitchFamily="18" charset="0"/>
          </a:endParaRPr>
        </a:p>
      </dsp:txBody>
      <dsp:txXfrm>
        <a:off x="78848" y="3632287"/>
        <a:ext cx="4553473" cy="14575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606562-BF7B-40A3-A8AF-0542D578F60E}">
      <dsp:nvSpPr>
        <dsp:cNvPr id="0" name=""/>
        <dsp:cNvSpPr/>
      </dsp:nvSpPr>
      <dsp:spPr>
        <a:xfrm>
          <a:off x="4754901" y="1862"/>
          <a:ext cx="7132352" cy="1477531"/>
        </a:xfrm>
        <a:prstGeom prst="rightArrow">
          <a:avLst>
            <a:gd name="adj1" fmla="val 75000"/>
            <a:gd name="adj2" fmla="val 50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err="1">
              <a:latin typeface="Times New Roman" panose="02020603050405020304" pitchFamily="18" charset="0"/>
              <a:cs typeface="Times New Roman" panose="02020603050405020304" pitchFamily="18" charset="0"/>
            </a:rPr>
            <a:t>Педагогічна</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діяльність</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вчителя</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передбачає</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зайнятість</a:t>
          </a:r>
          <a:r>
            <a:rPr lang="ru-RU" sz="1800" b="1" kern="1200" dirty="0">
              <a:latin typeface="Times New Roman" panose="02020603050405020304" pitchFamily="18" charset="0"/>
              <a:cs typeface="Times New Roman" panose="02020603050405020304" pitchFamily="18" charset="0"/>
            </a:rPr>
            <a:t> у </a:t>
          </a:r>
          <a:r>
            <a:rPr lang="ru-RU" sz="1800" b="1" kern="1200" dirty="0" err="1">
              <a:latin typeface="Times New Roman" panose="02020603050405020304" pitchFamily="18" charset="0"/>
              <a:cs typeface="Times New Roman" panose="02020603050405020304" pitchFamily="18" charset="0"/>
            </a:rPr>
            <a:t>приміщенні</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що</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використовується</a:t>
          </a:r>
          <a:r>
            <a:rPr lang="ru-RU" sz="1800" b="1" kern="1200" dirty="0">
              <a:latin typeface="Times New Roman" panose="02020603050405020304" pitchFamily="18" charset="0"/>
              <a:cs typeface="Times New Roman" panose="02020603050405020304" pitchFamily="18" charset="0"/>
            </a:rPr>
            <a:t> в </a:t>
          </a:r>
          <a:r>
            <a:rPr lang="ru-RU" sz="1800" b="1" kern="1200" dirty="0" err="1">
              <a:latin typeface="Times New Roman" panose="02020603050405020304" pitchFamily="18" charset="0"/>
              <a:cs typeface="Times New Roman" panose="02020603050405020304" pitchFamily="18" charset="0"/>
            </a:rPr>
            <a:t>освітньому</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процесі</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освітню</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навчальну</a:t>
          </a:r>
          <a:r>
            <a:rPr lang="ru-RU" sz="1800" b="1" kern="1200" dirty="0">
              <a:latin typeface="Times New Roman" panose="02020603050405020304" pitchFamily="18" charset="0"/>
              <a:cs typeface="Times New Roman" panose="02020603050405020304" pitchFamily="18" charset="0"/>
            </a:rPr>
            <a:t> та </a:t>
          </a:r>
          <a:r>
            <a:rPr lang="ru-RU" sz="1800" b="1" kern="1200" dirty="0" err="1">
              <a:latin typeface="Times New Roman" panose="02020603050405020304" pitchFamily="18" charset="0"/>
              <a:cs typeface="Times New Roman" panose="02020603050405020304" pitchFamily="18" charset="0"/>
            </a:rPr>
            <a:t>виховну</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діяльність</a:t>
          </a:r>
          <a:r>
            <a:rPr lang="ru-RU" sz="1800" b="1" kern="1200" dirty="0">
              <a:latin typeface="Times New Roman" panose="02020603050405020304" pitchFamily="18" charset="0"/>
              <a:cs typeface="Times New Roman" panose="02020603050405020304" pitchFamily="18" charset="0"/>
            </a:rPr>
            <a:t> за межами </a:t>
          </a:r>
          <a:r>
            <a:rPr lang="ru-RU" sz="1800" b="1" kern="1200" dirty="0" err="1">
              <a:latin typeface="Times New Roman" panose="02020603050405020304" pitchFamily="18" charset="0"/>
              <a:cs typeface="Times New Roman" panose="02020603050405020304" pitchFamily="18" charset="0"/>
            </a:rPr>
            <a:t>будівлі</a:t>
          </a:r>
          <a:r>
            <a:rPr lang="ru-RU" sz="1800" b="1" kern="1200" dirty="0">
              <a:latin typeface="Times New Roman" panose="02020603050405020304" pitchFamily="18" charset="0"/>
              <a:cs typeface="Times New Roman" panose="02020603050405020304" pitchFamily="18" charset="0"/>
            </a:rPr>
            <a:t> закладу </a:t>
          </a:r>
          <a:r>
            <a:rPr lang="ru-RU" sz="1800" b="1" kern="1200" dirty="0" err="1">
              <a:latin typeface="Times New Roman" panose="02020603050405020304" pitchFamily="18" charset="0"/>
              <a:cs typeface="Times New Roman" panose="02020603050405020304" pitchFamily="18" charset="0"/>
            </a:rPr>
            <a:t>освіти</a:t>
          </a:r>
          <a:endParaRPr lang="uk-UA" sz="1800" b="1" kern="1200" dirty="0">
            <a:latin typeface="Times New Roman" panose="02020603050405020304" pitchFamily="18" charset="0"/>
            <a:cs typeface="Times New Roman" panose="02020603050405020304" pitchFamily="18" charset="0"/>
          </a:endParaRPr>
        </a:p>
      </dsp:txBody>
      <dsp:txXfrm>
        <a:off x="4754901" y="186553"/>
        <a:ext cx="6578278" cy="1108149"/>
      </dsp:txXfrm>
    </dsp:sp>
    <dsp:sp modelId="{F12D1441-D2B3-4DFB-99B6-F477E5D3EFFD}">
      <dsp:nvSpPr>
        <dsp:cNvPr id="0" name=""/>
        <dsp:cNvSpPr/>
      </dsp:nvSpPr>
      <dsp:spPr>
        <a:xfrm>
          <a:off x="0" y="1862"/>
          <a:ext cx="4754901" cy="1477531"/>
        </a:xfrm>
        <a:prstGeom prst="round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ru-RU" sz="2800" b="1" kern="1200" dirty="0" err="1">
              <a:latin typeface="Times New Roman" panose="02020603050405020304" pitchFamily="18" charset="0"/>
              <a:cs typeface="Times New Roman" panose="02020603050405020304" pitchFamily="18" charset="0"/>
            </a:rPr>
            <a:t>Місце</a:t>
          </a:r>
          <a:r>
            <a:rPr lang="ru-RU" sz="2800" b="1" kern="1200" dirty="0">
              <a:latin typeface="Times New Roman" panose="02020603050405020304" pitchFamily="18" charset="0"/>
              <a:cs typeface="Times New Roman" panose="02020603050405020304" pitchFamily="18" charset="0"/>
            </a:rPr>
            <a:t> </a:t>
          </a:r>
          <a:r>
            <a:rPr lang="ru-RU" sz="2800" b="1" kern="1200" dirty="0" err="1">
              <a:latin typeface="Times New Roman" panose="02020603050405020304" pitchFamily="18" charset="0"/>
              <a:cs typeface="Times New Roman" panose="02020603050405020304" pitchFamily="18" charset="0"/>
            </a:rPr>
            <a:t>професії</a:t>
          </a:r>
          <a:r>
            <a:rPr lang="ru-RU" sz="2800" b="1" kern="1200" dirty="0">
              <a:latin typeface="Times New Roman" panose="02020603050405020304" pitchFamily="18" charset="0"/>
              <a:cs typeface="Times New Roman" panose="02020603050405020304" pitchFamily="18" charset="0"/>
            </a:rPr>
            <a:t> в </a:t>
          </a:r>
          <a:r>
            <a:rPr lang="ru-RU" sz="2800" b="1" kern="1200" dirty="0" err="1">
              <a:latin typeface="Times New Roman" panose="02020603050405020304" pitchFamily="18" charset="0"/>
              <a:cs typeface="Times New Roman" panose="02020603050405020304" pitchFamily="18" charset="0"/>
            </a:rPr>
            <a:t>організаційно-виробничій</a:t>
          </a:r>
          <a:r>
            <a:rPr lang="ru-RU" sz="2800" b="1" kern="1200" dirty="0">
              <a:latin typeface="Times New Roman" panose="02020603050405020304" pitchFamily="18" charset="0"/>
              <a:cs typeface="Times New Roman" panose="02020603050405020304" pitchFamily="18" charset="0"/>
            </a:rPr>
            <a:t> </a:t>
          </a:r>
          <a:r>
            <a:rPr lang="ru-RU" sz="2800" b="1" kern="1200" dirty="0" err="1">
              <a:latin typeface="Times New Roman" panose="02020603050405020304" pitchFamily="18" charset="0"/>
              <a:cs typeface="Times New Roman" panose="02020603050405020304" pitchFamily="18" charset="0"/>
            </a:rPr>
            <a:t>структурі</a:t>
          </a:r>
          <a:r>
            <a:rPr lang="ru-RU" sz="2800" b="1" kern="1200" dirty="0">
              <a:latin typeface="Times New Roman" panose="02020603050405020304" pitchFamily="18" charset="0"/>
              <a:cs typeface="Times New Roman" panose="02020603050405020304" pitchFamily="18" charset="0"/>
            </a:rPr>
            <a:t> </a:t>
          </a:r>
          <a:r>
            <a:rPr lang="ru-RU" sz="2800" b="1" kern="1200" dirty="0" err="1">
              <a:latin typeface="Times New Roman" panose="02020603050405020304" pitchFamily="18" charset="0"/>
              <a:cs typeface="Times New Roman" panose="02020603050405020304" pitchFamily="18" charset="0"/>
            </a:rPr>
            <a:t>підприємства</a:t>
          </a:r>
          <a:endParaRPr lang="uk-UA" sz="2800" b="1" kern="1200" dirty="0">
            <a:latin typeface="Times New Roman" panose="02020603050405020304" pitchFamily="18" charset="0"/>
            <a:cs typeface="Times New Roman" panose="02020603050405020304" pitchFamily="18" charset="0"/>
          </a:endParaRPr>
        </a:p>
      </dsp:txBody>
      <dsp:txXfrm>
        <a:off x="72127" y="73989"/>
        <a:ext cx="4610647" cy="1333277"/>
      </dsp:txXfrm>
    </dsp:sp>
    <dsp:sp modelId="{7F867B0D-1271-4CF2-B73B-E237F359A218}">
      <dsp:nvSpPr>
        <dsp:cNvPr id="0" name=""/>
        <dsp:cNvSpPr/>
      </dsp:nvSpPr>
      <dsp:spPr>
        <a:xfrm>
          <a:off x="4754901" y="1627146"/>
          <a:ext cx="7132352" cy="1477531"/>
        </a:xfrm>
        <a:prstGeom prst="rightArrow">
          <a:avLst>
            <a:gd name="adj1" fmla="val 75000"/>
            <a:gd name="adj2" fmla="val 50000"/>
          </a:avLst>
        </a:prstGeom>
        <a:solidFill>
          <a:schemeClr val="accent4">
            <a:tint val="40000"/>
            <a:alpha val="90000"/>
            <a:hueOff val="-1315235"/>
            <a:satOff val="7386"/>
            <a:lumOff val="46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b="1" kern="1200" dirty="0" err="1">
              <a:latin typeface="Times New Roman" panose="02020603050405020304" pitchFamily="18" charset="0"/>
              <a:cs typeface="Times New Roman" panose="02020603050405020304" pitchFamily="18" charset="0"/>
            </a:rPr>
            <a:t>Робочий</a:t>
          </a:r>
          <a:r>
            <a:rPr lang="ru-RU" sz="1800" b="1" kern="1200" dirty="0">
              <a:latin typeface="Times New Roman" panose="02020603050405020304" pitchFamily="18" charset="0"/>
              <a:cs typeface="Times New Roman" panose="02020603050405020304" pitchFamily="18" charset="0"/>
            </a:rPr>
            <a:t> час і час </a:t>
          </a:r>
          <a:r>
            <a:rPr lang="ru-RU" sz="1800" b="1" kern="1200" dirty="0" err="1">
              <a:latin typeface="Times New Roman" panose="02020603050405020304" pitchFamily="18" charset="0"/>
              <a:cs typeface="Times New Roman" panose="02020603050405020304" pitchFamily="18" charset="0"/>
            </a:rPr>
            <a:t>відпочинку</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інші</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умови</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праці</a:t>
          </a:r>
          <a:r>
            <a:rPr lang="ru-RU" sz="1800" b="1" kern="1200" dirty="0">
              <a:latin typeface="Times New Roman" panose="02020603050405020304" pitchFamily="18" charset="0"/>
              <a:cs typeface="Times New Roman" panose="02020603050405020304" pitchFamily="18" charset="0"/>
            </a:rPr>
            <a:t>, оплата </a:t>
          </a:r>
          <a:r>
            <a:rPr lang="ru-RU" sz="1800" b="1" kern="1200" dirty="0" err="1">
              <a:latin typeface="Times New Roman" panose="02020603050405020304" pitchFamily="18" charset="0"/>
              <a:cs typeface="Times New Roman" panose="02020603050405020304" pitchFamily="18" charset="0"/>
            </a:rPr>
            <a:t>праці</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визначаються</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законодавством</a:t>
          </a:r>
          <a:r>
            <a:rPr lang="ru-RU" sz="1800" b="1" kern="1200" dirty="0">
              <a:latin typeface="Times New Roman" panose="02020603050405020304" pitchFamily="18" charset="0"/>
              <a:cs typeface="Times New Roman" panose="02020603050405020304" pitchFamily="18" charset="0"/>
            </a:rPr>
            <a:t> про </a:t>
          </a:r>
          <a:r>
            <a:rPr lang="ru-RU" sz="1800" b="1" kern="1200" dirty="0" err="1">
              <a:latin typeface="Times New Roman" panose="02020603050405020304" pitchFamily="18" charset="0"/>
              <a:cs typeface="Times New Roman" panose="02020603050405020304" pitchFamily="18" charset="0"/>
            </a:rPr>
            <a:t>працю</a:t>
          </a:r>
          <a:r>
            <a:rPr lang="ru-RU" sz="1800" b="1" kern="1200" dirty="0">
              <a:latin typeface="Times New Roman" panose="02020603050405020304" pitchFamily="18" charset="0"/>
              <a:cs typeface="Times New Roman" panose="02020603050405020304" pitchFamily="18" charset="0"/>
            </a:rPr>
            <a:t>, </a:t>
          </a:r>
          <a:r>
            <a:rPr lang="uk-UA" sz="1800" b="1" kern="1200" dirty="0">
              <a:latin typeface="Times New Roman" panose="02020603050405020304" pitchFamily="18" charset="0"/>
              <a:cs typeface="Times New Roman" panose="02020603050405020304" pitchFamily="18" charset="0"/>
            </a:rPr>
            <a:t>Р</a:t>
          </a:r>
          <a:r>
            <a:rPr lang="ru-RU" sz="1800" b="1" kern="1200" dirty="0">
              <a:latin typeface="Times New Roman" panose="02020603050405020304" pitchFamily="18" charset="0"/>
              <a:cs typeface="Times New Roman" panose="02020603050405020304" pitchFamily="18" charset="0"/>
            </a:rPr>
            <a:t>ежим </a:t>
          </a:r>
          <a:r>
            <a:rPr lang="ru-RU" sz="1800" b="1" kern="1200" dirty="0" err="1">
              <a:latin typeface="Times New Roman" panose="02020603050405020304" pitchFamily="18" charset="0"/>
              <a:cs typeface="Times New Roman" panose="02020603050405020304" pitchFamily="18" charset="0"/>
            </a:rPr>
            <a:t>роботи</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визначається</a:t>
          </a:r>
          <a:r>
            <a:rPr lang="ru-RU" sz="1800" b="1" kern="1200" dirty="0">
              <a:latin typeface="Times New Roman" panose="02020603050405020304" pitchFamily="18" charset="0"/>
              <a:cs typeface="Times New Roman" panose="02020603050405020304" pitchFamily="18" charset="0"/>
            </a:rPr>
            <a:t> правилами </a:t>
          </a:r>
          <a:r>
            <a:rPr lang="ru-RU" sz="1800" b="1" kern="1200" dirty="0" err="1">
              <a:latin typeface="Times New Roman" panose="02020603050405020304" pitchFamily="18" charset="0"/>
              <a:cs typeface="Times New Roman" panose="02020603050405020304" pitchFamily="18" charset="0"/>
            </a:rPr>
            <a:t>внутрішнього</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розпорядку</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іншими</a:t>
          </a:r>
          <a:r>
            <a:rPr lang="ru-RU" sz="1800" b="1" kern="1200" dirty="0">
              <a:latin typeface="Times New Roman" panose="02020603050405020304" pitchFamily="18" charset="0"/>
              <a:cs typeface="Times New Roman" panose="02020603050405020304" pitchFamily="18" charset="0"/>
            </a:rPr>
            <a:t> </a:t>
          </a:r>
          <a:r>
            <a:rPr lang="ru-RU" sz="1800" b="1" kern="1200" dirty="0" err="1">
              <a:latin typeface="Times New Roman" panose="02020603050405020304" pitchFamily="18" charset="0"/>
              <a:cs typeface="Times New Roman" panose="02020603050405020304" pitchFamily="18" charset="0"/>
            </a:rPr>
            <a:t>рішеннями</a:t>
          </a:r>
          <a:r>
            <a:rPr lang="ru-RU" sz="1800" b="1" kern="1200" dirty="0">
              <a:latin typeface="Times New Roman" panose="02020603050405020304" pitchFamily="18" charset="0"/>
              <a:cs typeface="Times New Roman" panose="02020603050405020304" pitchFamily="18" charset="0"/>
            </a:rPr>
            <a:t> закладу </a:t>
          </a:r>
          <a:r>
            <a:rPr lang="ru-RU" sz="1800" b="1" kern="1200" dirty="0" err="1">
              <a:latin typeface="Times New Roman" panose="02020603050405020304" pitchFamily="18" charset="0"/>
              <a:cs typeface="Times New Roman" panose="02020603050405020304" pitchFamily="18" charset="0"/>
            </a:rPr>
            <a:t>освіти</a:t>
          </a:r>
          <a:r>
            <a:rPr lang="ru-RU" sz="1800" b="1" kern="1200" dirty="0">
              <a:latin typeface="Times New Roman" panose="02020603050405020304" pitchFamily="18" charset="0"/>
              <a:cs typeface="Times New Roman" panose="02020603050405020304" pitchFamily="18" charset="0"/>
            </a:rPr>
            <a:t>.</a:t>
          </a:r>
          <a:endParaRPr lang="uk-UA" sz="1800" b="1" kern="1200" dirty="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endParaRPr lang="uk-UA" sz="1600" b="1" kern="1200" dirty="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endParaRPr lang="uk-UA" sz="1600" b="1" kern="120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endParaRPr lang="uk-UA" sz="1600" b="1" kern="1200">
            <a:latin typeface="Times New Roman" panose="02020603050405020304" pitchFamily="18" charset="0"/>
            <a:cs typeface="Times New Roman" panose="02020603050405020304" pitchFamily="18" charset="0"/>
          </a:endParaRPr>
        </a:p>
      </dsp:txBody>
      <dsp:txXfrm>
        <a:off x="4754901" y="1811837"/>
        <a:ext cx="6578278" cy="1108149"/>
      </dsp:txXfrm>
    </dsp:sp>
    <dsp:sp modelId="{FC0EA2FA-D572-41E0-BC0F-72A0B1127DB4}">
      <dsp:nvSpPr>
        <dsp:cNvPr id="0" name=""/>
        <dsp:cNvSpPr/>
      </dsp:nvSpPr>
      <dsp:spPr>
        <a:xfrm>
          <a:off x="0" y="1627146"/>
          <a:ext cx="4754901" cy="1477531"/>
        </a:xfrm>
        <a:prstGeom prst="roundRect">
          <a:avLst/>
        </a:prstGeom>
        <a:solidFill>
          <a:schemeClr val="accent4">
            <a:hueOff val="-1488257"/>
            <a:satOff val="8966"/>
            <a:lumOff val="719"/>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52400" tIns="76200" rIns="152400" bIns="76200" numCol="1" spcCol="1270" anchor="ctr" anchorCtr="0">
          <a:noAutofit/>
        </a:bodyPr>
        <a:lstStyle/>
        <a:p>
          <a:pPr lvl="0" algn="ctr" defTabSz="1778000">
            <a:lnSpc>
              <a:spcPct val="90000"/>
            </a:lnSpc>
            <a:spcBef>
              <a:spcPct val="0"/>
            </a:spcBef>
            <a:spcAft>
              <a:spcPct val="35000"/>
            </a:spcAft>
          </a:pPr>
          <a:r>
            <a:rPr lang="ru-RU" sz="4000" b="1" kern="1200" dirty="0" err="1">
              <a:latin typeface="Times New Roman" panose="02020603050405020304" pitchFamily="18" charset="0"/>
              <a:cs typeface="Times New Roman" panose="02020603050405020304" pitchFamily="18" charset="0"/>
            </a:rPr>
            <a:t>Умови</a:t>
          </a:r>
          <a:r>
            <a:rPr lang="ru-RU" sz="4000" b="1" kern="1200" dirty="0">
              <a:latin typeface="Times New Roman" panose="02020603050405020304" pitchFamily="18" charset="0"/>
              <a:cs typeface="Times New Roman" panose="02020603050405020304" pitchFamily="18" charset="0"/>
            </a:rPr>
            <a:t> </a:t>
          </a:r>
          <a:r>
            <a:rPr lang="ru-RU" sz="4000" b="1" kern="1200" dirty="0" err="1">
              <a:latin typeface="Times New Roman" panose="02020603050405020304" pitchFamily="18" charset="0"/>
              <a:cs typeface="Times New Roman" panose="02020603050405020304" pitchFamily="18" charset="0"/>
            </a:rPr>
            <a:t>праці</a:t>
          </a:r>
          <a:endParaRPr lang="uk-UA" sz="4000" b="1" kern="1200" dirty="0">
            <a:latin typeface="Times New Roman" panose="02020603050405020304" pitchFamily="18" charset="0"/>
            <a:cs typeface="Times New Roman" panose="02020603050405020304" pitchFamily="18" charset="0"/>
          </a:endParaRPr>
        </a:p>
      </dsp:txBody>
      <dsp:txXfrm>
        <a:off x="72127" y="1699273"/>
        <a:ext cx="4610647" cy="1333277"/>
      </dsp:txXfrm>
    </dsp:sp>
    <dsp:sp modelId="{325DB2F5-F6EB-4C10-BBD0-C75CE9989509}">
      <dsp:nvSpPr>
        <dsp:cNvPr id="0" name=""/>
        <dsp:cNvSpPr/>
      </dsp:nvSpPr>
      <dsp:spPr>
        <a:xfrm>
          <a:off x="4754901" y="3252431"/>
          <a:ext cx="7132352" cy="1477531"/>
        </a:xfrm>
        <a:prstGeom prst="rightArrow">
          <a:avLst>
            <a:gd name="adj1" fmla="val 75000"/>
            <a:gd name="adj2" fmla="val 50000"/>
          </a:avLst>
        </a:prstGeom>
        <a:solidFill>
          <a:schemeClr val="accent4">
            <a:tint val="40000"/>
            <a:alpha val="90000"/>
            <a:hueOff val="-2630471"/>
            <a:satOff val="14771"/>
            <a:lumOff val="939"/>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b="1" kern="1200">
              <a:latin typeface="Times New Roman" panose="02020603050405020304" pitchFamily="18" charset="0"/>
              <a:cs typeface="Times New Roman" panose="02020603050405020304" pitchFamily="18" charset="0"/>
            </a:rPr>
            <a:t>Педагогічна освіта, вища освіта та/або професійна кваліфікація.</a:t>
          </a:r>
          <a:endParaRPr lang="uk-UA" sz="1600" b="1" kern="120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r>
            <a:rPr lang="ru-RU" sz="1600" b="1" kern="1200" dirty="0" err="1">
              <a:latin typeface="Times New Roman" panose="02020603050405020304" pitchFamily="18" charset="0"/>
              <a:cs typeface="Times New Roman" panose="02020603050405020304" pitchFamily="18" charset="0"/>
            </a:rPr>
            <a:t>Вільне</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володіння</a:t>
          </a:r>
          <a:r>
            <a:rPr lang="ru-RU" sz="1600" b="1" kern="1200" dirty="0">
              <a:latin typeface="Times New Roman" panose="02020603050405020304" pitchFamily="18" charset="0"/>
              <a:cs typeface="Times New Roman" panose="02020603050405020304" pitchFamily="18" charset="0"/>
            </a:rPr>
            <a:t> державною </a:t>
          </a:r>
          <a:r>
            <a:rPr lang="ru-RU" sz="1600" b="1" kern="1200" dirty="0" err="1">
              <a:latin typeface="Times New Roman" panose="02020603050405020304" pitchFamily="18" charset="0"/>
              <a:cs typeface="Times New Roman" panose="02020603050405020304" pitchFamily="18" charset="0"/>
            </a:rPr>
            <a:t>мовою</a:t>
          </a:r>
          <a:r>
            <a:rPr lang="ru-RU" sz="1600" b="1" kern="1200" dirty="0">
              <a:latin typeface="Times New Roman" panose="02020603050405020304" pitchFamily="18" charset="0"/>
              <a:cs typeface="Times New Roman" panose="02020603050405020304" pitchFamily="18" charset="0"/>
            </a:rPr>
            <a:t> </a:t>
          </a:r>
        </a:p>
        <a:p>
          <a:pPr marL="171450" lvl="1" indent="-171450" algn="l" defTabSz="711200">
            <a:lnSpc>
              <a:spcPct val="90000"/>
            </a:lnSpc>
            <a:spcBef>
              <a:spcPct val="0"/>
            </a:spcBef>
            <a:spcAft>
              <a:spcPct val="15000"/>
            </a:spcAft>
            <a:buChar char="••"/>
          </a:pPr>
          <a:r>
            <a:rPr lang="ru-RU" sz="1600" b="1" kern="1200" dirty="0" err="1">
              <a:latin typeface="Times New Roman" panose="02020603050405020304" pitchFamily="18" charset="0"/>
              <a:cs typeface="Times New Roman" panose="02020603050405020304" pitchFamily="18" charset="0"/>
            </a:rPr>
            <a:t>Моральні</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якості</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які</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дозволяють</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виконувати</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професійні</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обов’язки</a:t>
          </a:r>
          <a:r>
            <a:rPr lang="ru-RU" sz="1600" b="1" kern="1200" dirty="0">
              <a:latin typeface="Times New Roman" panose="02020603050405020304" pitchFamily="18" charset="0"/>
              <a:cs typeface="Times New Roman" panose="02020603050405020304" pitchFamily="18" charset="0"/>
            </a:rPr>
            <a:t> (</a:t>
          </a:r>
          <a:r>
            <a:rPr lang="ru-RU" sz="1600" b="1" kern="1200" dirty="0" err="1">
              <a:latin typeface="Times New Roman" panose="02020603050405020304" pitchFamily="18" charset="0"/>
              <a:cs typeface="Times New Roman" panose="02020603050405020304" pitchFamily="18" charset="0"/>
            </a:rPr>
            <a:t>відповідно</a:t>
          </a:r>
          <a:r>
            <a:rPr lang="ru-RU" sz="1600" b="1" kern="1200" dirty="0">
              <a:latin typeface="Times New Roman" panose="02020603050405020304" pitchFamily="18" charset="0"/>
              <a:cs typeface="Times New Roman" panose="02020603050405020304" pitchFamily="18" charset="0"/>
            </a:rPr>
            <a:t> до Закону </a:t>
          </a:r>
          <a:r>
            <a:rPr lang="ru-RU" sz="1600" b="1" kern="1200" dirty="0" err="1">
              <a:latin typeface="Times New Roman" panose="02020603050405020304" pitchFamily="18" charset="0"/>
              <a:cs typeface="Times New Roman" panose="02020603050405020304" pitchFamily="18" charset="0"/>
            </a:rPr>
            <a:t>України</a:t>
          </a:r>
          <a:r>
            <a:rPr lang="ru-RU" sz="1600" b="1" kern="1200" dirty="0">
              <a:latin typeface="Times New Roman" panose="02020603050405020304" pitchFamily="18" charset="0"/>
              <a:cs typeface="Times New Roman" panose="02020603050405020304" pitchFamily="18" charset="0"/>
            </a:rPr>
            <a:t> «Про </a:t>
          </a:r>
          <a:r>
            <a:rPr lang="ru-RU" sz="1600" b="1" kern="1200" dirty="0" err="1">
              <a:latin typeface="Times New Roman" panose="02020603050405020304" pitchFamily="18" charset="0"/>
              <a:cs typeface="Times New Roman" panose="02020603050405020304" pitchFamily="18" charset="0"/>
            </a:rPr>
            <a:t>освіту</a:t>
          </a:r>
          <a:r>
            <a:rPr lang="ru-RU" sz="1600" b="1" kern="1200" dirty="0">
              <a:latin typeface="Times New Roman" panose="02020603050405020304" pitchFamily="18" charset="0"/>
              <a:cs typeface="Times New Roman" panose="02020603050405020304" pitchFamily="18" charset="0"/>
            </a:rPr>
            <a:t>»).</a:t>
          </a:r>
        </a:p>
      </dsp:txBody>
      <dsp:txXfrm>
        <a:off x="4754901" y="3437122"/>
        <a:ext cx="6578278" cy="1108149"/>
      </dsp:txXfrm>
    </dsp:sp>
    <dsp:sp modelId="{C6B19D8C-273F-4BD9-A8F6-098718D9E046}">
      <dsp:nvSpPr>
        <dsp:cNvPr id="0" name=""/>
        <dsp:cNvSpPr/>
      </dsp:nvSpPr>
      <dsp:spPr>
        <a:xfrm>
          <a:off x="0" y="3252431"/>
          <a:ext cx="4754901" cy="1477531"/>
        </a:xfrm>
        <a:prstGeom prst="roundRect">
          <a:avLst/>
        </a:prstGeom>
        <a:solidFill>
          <a:schemeClr val="accent4">
            <a:hueOff val="-2976513"/>
            <a:satOff val="17933"/>
            <a:lumOff val="1437"/>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ru-RU" sz="3200" b="1" kern="1200" dirty="0" err="1">
              <a:latin typeface="Times New Roman" panose="02020603050405020304" pitchFamily="18" charset="0"/>
              <a:cs typeface="Times New Roman" panose="02020603050405020304" pitchFamily="18" charset="0"/>
            </a:rPr>
            <a:t>Умови</a:t>
          </a:r>
          <a:r>
            <a:rPr lang="ru-RU" sz="3200" b="1" kern="1200" dirty="0">
              <a:latin typeface="Times New Roman" panose="02020603050405020304" pitchFamily="18" charset="0"/>
              <a:cs typeface="Times New Roman" panose="02020603050405020304" pitchFamily="18" charset="0"/>
            </a:rPr>
            <a:t> допуску до </a:t>
          </a:r>
          <a:r>
            <a:rPr lang="ru-RU" sz="3200" b="1" kern="1200" dirty="0" err="1">
              <a:latin typeface="Times New Roman" panose="02020603050405020304" pitchFamily="18" charset="0"/>
              <a:cs typeface="Times New Roman" panose="02020603050405020304" pitchFamily="18" charset="0"/>
            </a:rPr>
            <a:t>роботи</a:t>
          </a:r>
          <a:r>
            <a:rPr lang="ru-RU" sz="3200" b="1" kern="1200" dirty="0">
              <a:latin typeface="Times New Roman" panose="02020603050405020304" pitchFamily="18" charset="0"/>
              <a:cs typeface="Times New Roman" panose="02020603050405020304" pitchFamily="18" charset="0"/>
            </a:rPr>
            <a:t> за </a:t>
          </a:r>
          <a:r>
            <a:rPr lang="ru-RU" sz="3200" b="1" kern="1200" dirty="0" err="1">
              <a:latin typeface="Times New Roman" panose="02020603050405020304" pitchFamily="18" charset="0"/>
              <a:cs typeface="Times New Roman" panose="02020603050405020304" pitchFamily="18" charset="0"/>
            </a:rPr>
            <a:t>професією</a:t>
          </a:r>
          <a:endParaRPr lang="uk-UA" sz="3200" b="1" kern="1200" dirty="0">
            <a:latin typeface="Times New Roman" panose="02020603050405020304" pitchFamily="18" charset="0"/>
            <a:cs typeface="Times New Roman" panose="02020603050405020304" pitchFamily="18" charset="0"/>
          </a:endParaRPr>
        </a:p>
      </dsp:txBody>
      <dsp:txXfrm>
        <a:off x="72127" y="3324558"/>
        <a:ext cx="4610647" cy="1333277"/>
      </dsp:txXfrm>
    </dsp:sp>
    <dsp:sp modelId="{35D74579-DD88-42AB-B0FA-791208884489}">
      <dsp:nvSpPr>
        <dsp:cNvPr id="0" name=""/>
        <dsp:cNvSpPr/>
      </dsp:nvSpPr>
      <dsp:spPr>
        <a:xfrm>
          <a:off x="4754901" y="4877715"/>
          <a:ext cx="7132352" cy="1477531"/>
        </a:xfrm>
        <a:prstGeom prst="rightArrow">
          <a:avLst>
            <a:gd name="adj1" fmla="val 75000"/>
            <a:gd name="adj2" fmla="val 50000"/>
          </a:avLst>
        </a:prstGeom>
        <a:solidFill>
          <a:schemeClr val="accent4">
            <a:tint val="40000"/>
            <a:alpha val="90000"/>
            <a:hueOff val="-3945706"/>
            <a:satOff val="22157"/>
            <a:lumOff val="1408"/>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uk-UA" sz="1600" b="1" kern="1200" dirty="0">
              <a:latin typeface="Times New Roman" panose="02020603050405020304" pitchFamily="18" charset="0"/>
              <a:cs typeface="Times New Roman" panose="02020603050405020304" pitchFamily="18" charset="0"/>
            </a:rPr>
            <a:t>Диплом молодшого бакалавра (молодшого спеціаліста), бакалавра, магістра (спеціаліста) Атестаційний лист, сертифікат про проходження добровільної сертифікації педагогічних працівників, інші документи, що підтверджують володіння компетенціями, необхідними для виконання трудових функцій.</a:t>
          </a:r>
        </a:p>
      </dsp:txBody>
      <dsp:txXfrm>
        <a:off x="4754901" y="5062406"/>
        <a:ext cx="6578278" cy="1108149"/>
      </dsp:txXfrm>
    </dsp:sp>
    <dsp:sp modelId="{A2BC6827-80E3-4C43-9E59-A69AA400EBC8}">
      <dsp:nvSpPr>
        <dsp:cNvPr id="0" name=""/>
        <dsp:cNvSpPr/>
      </dsp:nvSpPr>
      <dsp:spPr>
        <a:xfrm>
          <a:off x="0" y="4877715"/>
          <a:ext cx="4754901" cy="1477531"/>
        </a:xfrm>
        <a:prstGeom prst="roundRect">
          <a:avLst/>
        </a:prstGeom>
        <a:solidFill>
          <a:schemeClr val="accent4">
            <a:hueOff val="-4464770"/>
            <a:satOff val="26899"/>
            <a:lumOff val="215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ru-RU" sz="2400" b="1" kern="1200" dirty="0" err="1">
              <a:latin typeface="Times New Roman" panose="02020603050405020304" pitchFamily="18" charset="0"/>
              <a:cs typeface="Times New Roman" panose="02020603050405020304" pitchFamily="18" charset="0"/>
            </a:rPr>
            <a:t>Документи</a:t>
          </a:r>
          <a:r>
            <a:rPr lang="ru-RU" sz="2400" b="1" kern="1200" dirty="0">
              <a:latin typeface="Times New Roman" panose="02020603050405020304" pitchFamily="18" charset="0"/>
              <a:cs typeface="Times New Roman" panose="02020603050405020304" pitchFamily="18" charset="0"/>
            </a:rPr>
            <a:t>, </a:t>
          </a:r>
          <a:r>
            <a:rPr lang="ru-RU" sz="2400" b="1" kern="1200" dirty="0" err="1">
              <a:latin typeface="Times New Roman" panose="02020603050405020304" pitchFamily="18" charset="0"/>
              <a:cs typeface="Times New Roman" panose="02020603050405020304" pitchFamily="18" charset="0"/>
            </a:rPr>
            <a:t>що</a:t>
          </a:r>
          <a:r>
            <a:rPr lang="ru-RU" sz="2400" b="1" kern="1200" dirty="0">
              <a:latin typeface="Times New Roman" panose="02020603050405020304" pitchFamily="18" charset="0"/>
              <a:cs typeface="Times New Roman" panose="02020603050405020304" pitchFamily="18" charset="0"/>
            </a:rPr>
            <a:t> </a:t>
          </a:r>
          <a:r>
            <a:rPr lang="ru-RU" sz="2400" b="1" kern="1200" dirty="0" err="1">
              <a:latin typeface="Times New Roman" panose="02020603050405020304" pitchFamily="18" charset="0"/>
              <a:cs typeface="Times New Roman" panose="02020603050405020304" pitchFamily="18" charset="0"/>
            </a:rPr>
            <a:t>підтверджують</a:t>
          </a:r>
          <a:r>
            <a:rPr lang="ru-RU" sz="2400" b="1" kern="1200" dirty="0">
              <a:latin typeface="Times New Roman" panose="02020603050405020304" pitchFamily="18" charset="0"/>
              <a:cs typeface="Times New Roman" panose="02020603050405020304" pitchFamily="18" charset="0"/>
            </a:rPr>
            <a:t> </a:t>
          </a:r>
          <a:r>
            <a:rPr lang="ru-RU" sz="2400" b="1" kern="1200" dirty="0" err="1">
              <a:latin typeface="Times New Roman" panose="02020603050405020304" pitchFamily="18" charset="0"/>
              <a:cs typeface="Times New Roman" panose="02020603050405020304" pitchFamily="18" charset="0"/>
            </a:rPr>
            <a:t>професійну</a:t>
          </a:r>
          <a:r>
            <a:rPr lang="ru-RU" sz="2400" b="1" kern="1200" dirty="0">
              <a:latin typeface="Times New Roman" panose="02020603050405020304" pitchFamily="18" charset="0"/>
              <a:cs typeface="Times New Roman" panose="02020603050405020304" pitchFamily="18" charset="0"/>
            </a:rPr>
            <a:t> та </a:t>
          </a:r>
          <a:r>
            <a:rPr lang="ru-RU" sz="2400" b="1" kern="1200" dirty="0" err="1">
              <a:latin typeface="Times New Roman" panose="02020603050405020304" pitchFamily="18" charset="0"/>
              <a:cs typeface="Times New Roman" panose="02020603050405020304" pitchFamily="18" charset="0"/>
            </a:rPr>
            <a:t>освітню</a:t>
          </a:r>
          <a:r>
            <a:rPr lang="ru-RU" sz="2400" b="1" kern="1200" dirty="0">
              <a:latin typeface="Times New Roman" panose="02020603050405020304" pitchFamily="18" charset="0"/>
              <a:cs typeface="Times New Roman" panose="02020603050405020304" pitchFamily="18" charset="0"/>
            </a:rPr>
            <a:t> </a:t>
          </a:r>
          <a:r>
            <a:rPr lang="ru-RU" sz="2400" b="1" kern="1200" dirty="0" err="1">
              <a:latin typeface="Times New Roman" panose="02020603050405020304" pitchFamily="18" charset="0"/>
              <a:cs typeface="Times New Roman" panose="02020603050405020304" pitchFamily="18" charset="0"/>
            </a:rPr>
            <a:t>кваліфікацію</a:t>
          </a:r>
          <a:endParaRPr lang="uk-UA" sz="2400" b="1" kern="1200" dirty="0">
            <a:latin typeface="Times New Roman" panose="02020603050405020304" pitchFamily="18" charset="0"/>
            <a:cs typeface="Times New Roman" panose="02020603050405020304" pitchFamily="18" charset="0"/>
          </a:endParaRPr>
        </a:p>
      </dsp:txBody>
      <dsp:txXfrm>
        <a:off x="72127" y="4949842"/>
        <a:ext cx="4610647" cy="13332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7CFF8B-014A-44AC-B85C-B71E394C4239}">
      <dsp:nvSpPr>
        <dsp:cNvPr id="0" name=""/>
        <dsp:cNvSpPr/>
      </dsp:nvSpPr>
      <dsp:spPr>
        <a:xfrm>
          <a:off x="1240059" y="2524471"/>
          <a:ext cx="628071" cy="598391"/>
        </a:xfrm>
        <a:custGeom>
          <a:avLst/>
          <a:gdLst/>
          <a:ahLst/>
          <a:cxnLst/>
          <a:rect l="0" t="0" r="0" b="0"/>
          <a:pathLst>
            <a:path>
              <a:moveTo>
                <a:pt x="0" y="0"/>
              </a:moveTo>
              <a:lnTo>
                <a:pt x="314035" y="0"/>
              </a:lnTo>
              <a:lnTo>
                <a:pt x="314035" y="598391"/>
              </a:lnTo>
              <a:lnTo>
                <a:pt x="628071" y="598391"/>
              </a:lnTo>
            </a:path>
          </a:pathLst>
        </a:custGeom>
        <a:noFill/>
        <a:ln w="2540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uk-UA" sz="700" b="1" kern="1200">
            <a:latin typeface="Times New Roman" panose="02020603050405020304" pitchFamily="18" charset="0"/>
            <a:cs typeface="Times New Roman" panose="02020603050405020304" pitchFamily="18" charset="0"/>
          </a:endParaRPr>
        </a:p>
      </dsp:txBody>
      <dsp:txXfrm>
        <a:off x="1532408" y="2801980"/>
        <a:ext cx="43374" cy="43374"/>
      </dsp:txXfrm>
    </dsp:sp>
    <dsp:sp modelId="{71E16497-CB8F-4867-A418-479357900F26}">
      <dsp:nvSpPr>
        <dsp:cNvPr id="0" name=""/>
        <dsp:cNvSpPr/>
      </dsp:nvSpPr>
      <dsp:spPr>
        <a:xfrm>
          <a:off x="1240059" y="1926080"/>
          <a:ext cx="628071" cy="598391"/>
        </a:xfrm>
        <a:custGeom>
          <a:avLst/>
          <a:gdLst/>
          <a:ahLst/>
          <a:cxnLst/>
          <a:rect l="0" t="0" r="0" b="0"/>
          <a:pathLst>
            <a:path>
              <a:moveTo>
                <a:pt x="0" y="598391"/>
              </a:moveTo>
              <a:lnTo>
                <a:pt x="314035" y="598391"/>
              </a:lnTo>
              <a:lnTo>
                <a:pt x="314035" y="0"/>
              </a:lnTo>
              <a:lnTo>
                <a:pt x="628071" y="0"/>
              </a:lnTo>
            </a:path>
          </a:pathLst>
        </a:custGeom>
        <a:noFill/>
        <a:ln w="2540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uk-UA" sz="700" b="1" kern="1200">
            <a:latin typeface="Times New Roman" panose="02020603050405020304" pitchFamily="18" charset="0"/>
            <a:cs typeface="Times New Roman" panose="02020603050405020304" pitchFamily="18" charset="0"/>
          </a:endParaRPr>
        </a:p>
      </dsp:txBody>
      <dsp:txXfrm>
        <a:off x="1532408" y="2203588"/>
        <a:ext cx="43374" cy="43374"/>
      </dsp:txXfrm>
    </dsp:sp>
    <dsp:sp modelId="{1243A6C6-4AC9-4735-A1D2-99A70AD019CD}">
      <dsp:nvSpPr>
        <dsp:cNvPr id="0" name=""/>
        <dsp:cNvSpPr/>
      </dsp:nvSpPr>
      <dsp:spPr>
        <a:xfrm rot="16200000">
          <a:off x="-1758197" y="2045758"/>
          <a:ext cx="5039087" cy="9574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uk-UA" sz="3600" b="1" kern="1200" dirty="0">
              <a:latin typeface="Times New Roman" panose="02020603050405020304" pitchFamily="18" charset="0"/>
              <a:cs typeface="Times New Roman" panose="02020603050405020304" pitchFamily="18" charset="0"/>
            </a:rPr>
            <a:t>Підвищення кваліфікації </a:t>
          </a:r>
        </a:p>
      </dsp:txBody>
      <dsp:txXfrm>
        <a:off x="-1758197" y="2045758"/>
        <a:ext cx="5039087" cy="957426"/>
      </dsp:txXfrm>
    </dsp:sp>
    <dsp:sp modelId="{D77DEBEB-7A44-4669-A8A8-3C75AC924BAD}">
      <dsp:nvSpPr>
        <dsp:cNvPr id="0" name=""/>
        <dsp:cNvSpPr/>
      </dsp:nvSpPr>
      <dsp:spPr>
        <a:xfrm>
          <a:off x="1868131" y="1447367"/>
          <a:ext cx="10073958" cy="9574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uk-UA" sz="2800" b="1" kern="1200" dirty="0">
              <a:latin typeface="Times New Roman" panose="02020603050405020304" pitchFamily="18" charset="0"/>
              <a:cs typeface="Times New Roman" panose="02020603050405020304" pitchFamily="18" charset="0"/>
            </a:rPr>
            <a:t>обов'язкове щорічне підвищення кваліфікації та проведення атестації не рідше ніж один раз на 5 років</a:t>
          </a:r>
        </a:p>
      </dsp:txBody>
      <dsp:txXfrm>
        <a:off x="1868131" y="1447367"/>
        <a:ext cx="10073958" cy="957426"/>
      </dsp:txXfrm>
    </dsp:sp>
    <dsp:sp modelId="{A1F949DC-6A7D-4A5E-BD62-5E245CB6135B}">
      <dsp:nvSpPr>
        <dsp:cNvPr id="0" name=""/>
        <dsp:cNvSpPr/>
      </dsp:nvSpPr>
      <dsp:spPr>
        <a:xfrm>
          <a:off x="1868131" y="2644150"/>
          <a:ext cx="10009079" cy="957426"/>
        </a:xfrm>
        <a:prstGeom prst="rect">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uk-UA" sz="2800" b="1" kern="1200" dirty="0">
              <a:latin typeface="Times New Roman" panose="02020603050405020304" pitchFamily="18" charset="0"/>
              <a:cs typeface="Times New Roman" panose="02020603050405020304" pitchFamily="18" charset="0"/>
            </a:rPr>
            <a:t>оволодіння професійними </a:t>
          </a:r>
          <a:r>
            <a:rPr lang="uk-UA" sz="2800" b="1" kern="1200" dirty="0" err="1">
              <a:latin typeface="Times New Roman" panose="02020603050405020304" pitchFamily="18" charset="0"/>
              <a:cs typeface="Times New Roman" panose="02020603050405020304" pitchFamily="18" charset="0"/>
            </a:rPr>
            <a:t>компетентностями</a:t>
          </a:r>
          <a:r>
            <a:rPr lang="uk-UA" sz="2800" b="1" kern="1200" dirty="0">
              <a:latin typeface="Times New Roman" panose="02020603050405020304" pitchFamily="18" charset="0"/>
              <a:cs typeface="Times New Roman" panose="02020603050405020304" pitchFamily="18" charset="0"/>
            </a:rPr>
            <a:t> відповідно до кваліфікаційних категорій </a:t>
          </a:r>
        </a:p>
      </dsp:txBody>
      <dsp:txXfrm>
        <a:off x="1868131" y="2644150"/>
        <a:ext cx="10009079" cy="9574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FCBFE1-9904-4D60-BA1C-6F303B382E76}">
      <dsp:nvSpPr>
        <dsp:cNvPr id="0" name=""/>
        <dsp:cNvSpPr/>
      </dsp:nvSpPr>
      <dsp:spPr>
        <a:xfrm>
          <a:off x="-5945319" y="-910379"/>
          <a:ext cx="7082270" cy="7082270"/>
        </a:xfrm>
        <a:prstGeom prst="blockArc">
          <a:avLst>
            <a:gd name="adj1" fmla="val 18900000"/>
            <a:gd name="adj2" fmla="val 2700000"/>
            <a:gd name="adj3" fmla="val 305"/>
          </a:avLst>
        </a:prstGeom>
        <a:noFill/>
        <a:ln w="25400" cap="flat" cmpd="sng" algn="ctr">
          <a:solidFill>
            <a:schemeClr val="accent4">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69A25BEF-B2CC-4393-B2F6-E0A72D1B6B9B}">
      <dsp:nvSpPr>
        <dsp:cNvPr id="0" name=""/>
        <dsp:cNvSpPr/>
      </dsp:nvSpPr>
      <dsp:spPr>
        <a:xfrm>
          <a:off x="369094" y="239188"/>
          <a:ext cx="11114558" cy="478166"/>
        </a:xfrm>
        <a:prstGeom prst="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a:latin typeface="Times New Roman" panose="02020603050405020304" pitchFamily="18" charset="0"/>
              <a:cs typeface="Times New Roman" panose="02020603050405020304" pitchFamily="18" charset="0"/>
              <a:hlinkClick xmlns:r="http://schemas.openxmlformats.org/officeDocument/2006/relationships" r:id="rId1">
                <a:extLst>
                  <a:ext uri="{A12FA001-AC4F-418D-AE19-62706E023703}">
                    <ahyp:hlinkClr xmlns="" xmlns:ahyp="http://schemas.microsoft.com/office/drawing/2018/hyperlinkcolor" val="tx"/>
                  </a:ext>
                </a:extLst>
              </a:hlinkClick>
            </a:rPr>
            <a:t>Конституція України</a:t>
          </a:r>
          <a:endParaRPr lang="uk-UA" sz="2000" b="1" u="none" kern="1200" dirty="0">
            <a:latin typeface="Times New Roman" panose="02020603050405020304" pitchFamily="18" charset="0"/>
            <a:cs typeface="Times New Roman" panose="02020603050405020304" pitchFamily="18" charset="0"/>
          </a:endParaRPr>
        </a:p>
      </dsp:txBody>
      <dsp:txXfrm>
        <a:off x="369094" y="239188"/>
        <a:ext cx="11114558" cy="478166"/>
      </dsp:txXfrm>
    </dsp:sp>
    <dsp:sp modelId="{79FF35DC-A3AE-4260-AB15-78BE7705A666}">
      <dsp:nvSpPr>
        <dsp:cNvPr id="0" name=""/>
        <dsp:cNvSpPr/>
      </dsp:nvSpPr>
      <dsp:spPr>
        <a:xfrm>
          <a:off x="70241" y="179417"/>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B67C55A-DFCA-41B9-942D-CE298D0FED42}">
      <dsp:nvSpPr>
        <dsp:cNvPr id="0" name=""/>
        <dsp:cNvSpPr/>
      </dsp:nvSpPr>
      <dsp:spPr>
        <a:xfrm>
          <a:off x="802117" y="956858"/>
          <a:ext cx="10681536" cy="478166"/>
        </a:xfrm>
        <a:prstGeom prst="rect">
          <a:avLst/>
        </a:prstGeom>
        <a:solidFill>
          <a:schemeClr val="accent3">
            <a:hueOff val="1875044"/>
            <a:satOff val="-2813"/>
            <a:lumOff val="-45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dirty="0">
              <a:latin typeface="Times New Roman" panose="02020603050405020304" pitchFamily="18" charset="0"/>
              <a:cs typeface="Times New Roman" panose="02020603050405020304" pitchFamily="18" charset="0"/>
            </a:rPr>
            <a:t>Закон України «Про освіту» та Закон України «Про повну загальну середню освіту»</a:t>
          </a:r>
        </a:p>
      </dsp:txBody>
      <dsp:txXfrm>
        <a:off x="802117" y="956858"/>
        <a:ext cx="10681536" cy="478166"/>
      </dsp:txXfrm>
    </dsp:sp>
    <dsp:sp modelId="{C0858090-EB55-4361-BFFE-AE7D964FC131}">
      <dsp:nvSpPr>
        <dsp:cNvPr id="0" name=""/>
        <dsp:cNvSpPr/>
      </dsp:nvSpPr>
      <dsp:spPr>
        <a:xfrm>
          <a:off x="503263" y="897087"/>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F10D8196-2D36-4985-AEE5-05A006CA9606}">
      <dsp:nvSpPr>
        <dsp:cNvPr id="0" name=""/>
        <dsp:cNvSpPr/>
      </dsp:nvSpPr>
      <dsp:spPr>
        <a:xfrm>
          <a:off x="1039411" y="1674002"/>
          <a:ext cx="10444242" cy="478166"/>
        </a:xfrm>
        <a:prstGeom prst="rect">
          <a:avLst/>
        </a:prstGeom>
        <a:solidFill>
          <a:schemeClr val="accent3">
            <a:hueOff val="3750088"/>
            <a:satOff val="-5627"/>
            <a:lumOff val="-91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dirty="0">
              <a:latin typeface="Times New Roman" panose="02020603050405020304" pitchFamily="18" charset="0"/>
              <a:cs typeface="Times New Roman" panose="02020603050405020304" pitchFamily="18" charset="0"/>
            </a:rPr>
            <a:t>Критерії та рекомендації щодо оцінювання навчальних досягнень учнів закладів загальної середньої освіти</a:t>
          </a:r>
        </a:p>
      </dsp:txBody>
      <dsp:txXfrm>
        <a:off x="1039411" y="1674002"/>
        <a:ext cx="10444242" cy="478166"/>
      </dsp:txXfrm>
    </dsp:sp>
    <dsp:sp modelId="{6B558BD5-E84B-428F-A871-EB86518E61D6}">
      <dsp:nvSpPr>
        <dsp:cNvPr id="0" name=""/>
        <dsp:cNvSpPr/>
      </dsp:nvSpPr>
      <dsp:spPr>
        <a:xfrm>
          <a:off x="740557" y="1614231"/>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4D74A06-3D7C-46CC-827D-FE5F90108ABA}">
      <dsp:nvSpPr>
        <dsp:cNvPr id="0" name=""/>
        <dsp:cNvSpPr/>
      </dsp:nvSpPr>
      <dsp:spPr>
        <a:xfrm>
          <a:off x="1115177" y="2391672"/>
          <a:ext cx="10368476" cy="478166"/>
        </a:xfrm>
        <a:prstGeom prst="rect">
          <a:avLst/>
        </a:prstGeom>
        <a:solidFill>
          <a:schemeClr val="accent3">
            <a:hueOff val="5625132"/>
            <a:satOff val="-8440"/>
            <a:lumOff val="-1373"/>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a:latin typeface="Times New Roman" panose="02020603050405020304" pitchFamily="18" charset="0"/>
              <a:cs typeface="Times New Roman" panose="02020603050405020304" pitchFamily="18" charset="0"/>
            </a:rPr>
            <a:t>Концепція реалізації державної політики у сфері реформування загальної середньої освіти «Нова українська школа»</a:t>
          </a:r>
        </a:p>
      </dsp:txBody>
      <dsp:txXfrm>
        <a:off x="1115177" y="2391672"/>
        <a:ext cx="10368476" cy="478166"/>
      </dsp:txXfrm>
    </dsp:sp>
    <dsp:sp modelId="{1906EAE7-0F43-4843-A018-2EE57AA36375}">
      <dsp:nvSpPr>
        <dsp:cNvPr id="0" name=""/>
        <dsp:cNvSpPr/>
      </dsp:nvSpPr>
      <dsp:spPr>
        <a:xfrm>
          <a:off x="816323" y="2331901"/>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3F27A3A-FDDD-4C12-8724-BD9DE89A6DA5}">
      <dsp:nvSpPr>
        <dsp:cNvPr id="0" name=""/>
        <dsp:cNvSpPr/>
      </dsp:nvSpPr>
      <dsp:spPr>
        <a:xfrm>
          <a:off x="1039411" y="3109342"/>
          <a:ext cx="10444242" cy="478166"/>
        </a:xfrm>
        <a:prstGeom prst="rect">
          <a:avLst/>
        </a:prstGeom>
        <a:solidFill>
          <a:schemeClr val="accent3">
            <a:hueOff val="7500176"/>
            <a:satOff val="-11253"/>
            <a:lumOff val="-183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a:latin typeface="Times New Roman" panose="02020603050405020304" pitchFamily="18" charset="0"/>
              <a:cs typeface="Times New Roman" panose="02020603050405020304" pitchFamily="18" charset="0"/>
            </a:rPr>
            <a:t>Концепція розвитку педагогічної освіти</a:t>
          </a:r>
          <a:endParaRPr lang="uk-UA" sz="2000" b="1" u="none" kern="1200" dirty="0">
            <a:latin typeface="Times New Roman" panose="02020603050405020304" pitchFamily="18" charset="0"/>
            <a:cs typeface="Times New Roman" panose="02020603050405020304" pitchFamily="18" charset="0"/>
          </a:endParaRPr>
        </a:p>
      </dsp:txBody>
      <dsp:txXfrm>
        <a:off x="1039411" y="3109342"/>
        <a:ext cx="10444242" cy="478166"/>
      </dsp:txXfrm>
    </dsp:sp>
    <dsp:sp modelId="{98CBE779-8095-47B4-8C3B-4D318FE9E367}">
      <dsp:nvSpPr>
        <dsp:cNvPr id="0" name=""/>
        <dsp:cNvSpPr/>
      </dsp:nvSpPr>
      <dsp:spPr>
        <a:xfrm>
          <a:off x="740557" y="3049571"/>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F24FE59-D2A5-40FB-96D4-A17B695CF3B8}">
      <dsp:nvSpPr>
        <dsp:cNvPr id="0" name=""/>
        <dsp:cNvSpPr/>
      </dsp:nvSpPr>
      <dsp:spPr>
        <a:xfrm>
          <a:off x="802117" y="3826486"/>
          <a:ext cx="10681536" cy="478166"/>
        </a:xfrm>
        <a:prstGeom prst="rect">
          <a:avLst/>
        </a:prstGeom>
        <a:solidFill>
          <a:schemeClr val="accent3">
            <a:hueOff val="9375220"/>
            <a:satOff val="-14067"/>
            <a:lumOff val="-2288"/>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a:latin typeface="Times New Roman" panose="02020603050405020304" pitchFamily="18" charset="0"/>
              <a:cs typeface="Times New Roman" panose="02020603050405020304" pitchFamily="18" charset="0"/>
            </a:rPr>
            <a:t>Освітні програми</a:t>
          </a:r>
          <a:endParaRPr lang="uk-UA" sz="2000" b="1" u="none" kern="1200" dirty="0">
            <a:latin typeface="Times New Roman" panose="02020603050405020304" pitchFamily="18" charset="0"/>
            <a:cs typeface="Times New Roman" panose="02020603050405020304" pitchFamily="18" charset="0"/>
          </a:endParaRPr>
        </a:p>
      </dsp:txBody>
      <dsp:txXfrm>
        <a:off x="802117" y="3826486"/>
        <a:ext cx="10681536" cy="478166"/>
      </dsp:txXfrm>
    </dsp:sp>
    <dsp:sp modelId="{3D927D9C-0653-4A95-A7FA-64CDA5EA8358}">
      <dsp:nvSpPr>
        <dsp:cNvPr id="0" name=""/>
        <dsp:cNvSpPr/>
      </dsp:nvSpPr>
      <dsp:spPr>
        <a:xfrm>
          <a:off x="503263" y="3766715"/>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14B89CD-7048-4DB9-8CB2-CF311A12ED74}">
      <dsp:nvSpPr>
        <dsp:cNvPr id="0" name=""/>
        <dsp:cNvSpPr/>
      </dsp:nvSpPr>
      <dsp:spPr>
        <a:xfrm>
          <a:off x="369094" y="4544156"/>
          <a:ext cx="11114558" cy="478166"/>
        </a:xfrm>
        <a:prstGeom prst="rect">
          <a:avLst/>
        </a:prstGeom>
        <a:solidFill>
          <a:schemeClr val="accent3">
            <a:hueOff val="11250264"/>
            <a:satOff val="-16880"/>
            <a:lumOff val="-274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79544" tIns="50800" rIns="50800" bIns="50800" numCol="1" spcCol="1270" anchor="ctr" anchorCtr="0">
          <a:noAutofit/>
        </a:bodyPr>
        <a:lstStyle/>
        <a:p>
          <a:pPr lvl="0" algn="l" defTabSz="889000">
            <a:lnSpc>
              <a:spcPct val="90000"/>
            </a:lnSpc>
            <a:spcBef>
              <a:spcPct val="0"/>
            </a:spcBef>
            <a:spcAft>
              <a:spcPct val="35000"/>
            </a:spcAft>
          </a:pPr>
          <a:r>
            <a:rPr lang="uk-UA" sz="2000" b="1" u="none" kern="1200">
              <a:latin typeface="Times New Roman" panose="02020603050405020304" pitchFamily="18" charset="0"/>
              <a:cs typeface="Times New Roman" panose="02020603050405020304" pitchFamily="18" charset="0"/>
            </a:rPr>
            <a:t>Методичні рекомендації про викладання окремих навчальних предметів у закладах загальної середньої освіти</a:t>
          </a:r>
          <a:endParaRPr lang="uk-UA" sz="2000" b="1" u="none" kern="1200" dirty="0">
            <a:latin typeface="Times New Roman" panose="02020603050405020304" pitchFamily="18" charset="0"/>
            <a:cs typeface="Times New Roman" panose="02020603050405020304" pitchFamily="18" charset="0"/>
          </a:endParaRPr>
        </a:p>
      </dsp:txBody>
      <dsp:txXfrm>
        <a:off x="369094" y="4544156"/>
        <a:ext cx="11114558" cy="478166"/>
      </dsp:txXfrm>
    </dsp:sp>
    <dsp:sp modelId="{989F5FDA-F66B-4E4F-9857-3397728CDEDC}">
      <dsp:nvSpPr>
        <dsp:cNvPr id="0" name=""/>
        <dsp:cNvSpPr/>
      </dsp:nvSpPr>
      <dsp:spPr>
        <a:xfrm>
          <a:off x="70241" y="4484385"/>
          <a:ext cx="597707" cy="597707"/>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94FA06-C9FE-40CE-B457-B64B2DE96957}">
      <dsp:nvSpPr>
        <dsp:cNvPr id="0" name=""/>
        <dsp:cNvSpPr/>
      </dsp:nvSpPr>
      <dsp:spPr>
        <a:xfrm>
          <a:off x="1277293" y="0"/>
          <a:ext cx="5418667" cy="5418667"/>
        </a:xfrm>
        <a:prstGeom prst="triangl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227D342-7168-4289-8A85-DB2FA2684A0D}">
      <dsp:nvSpPr>
        <dsp:cNvPr id="0" name=""/>
        <dsp:cNvSpPr/>
      </dsp:nvSpPr>
      <dsp:spPr>
        <a:xfrm>
          <a:off x="3986627" y="542395"/>
          <a:ext cx="3522133" cy="770466"/>
        </a:xfrm>
        <a:prstGeom prst="round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a:latin typeface="Times New Roman" panose="02020603050405020304" pitchFamily="18" charset="0"/>
              <a:cs typeface="Times New Roman" panose="02020603050405020304" pitchFamily="18" charset="0"/>
            </a:rPr>
            <a:t>А. Застосування сучасних змісту освіти, </a:t>
          </a:r>
          <a:r>
            <a:rPr lang="uk-UA" sz="1600" b="1" kern="1200" dirty="0" err="1">
              <a:latin typeface="Times New Roman" panose="02020603050405020304" pitchFamily="18" charset="0"/>
              <a:cs typeface="Times New Roman" panose="02020603050405020304" pitchFamily="18" charset="0"/>
            </a:rPr>
            <a:t>методик</a:t>
          </a:r>
          <a:r>
            <a:rPr lang="uk-UA" sz="1600" b="1" kern="1200" dirty="0">
              <a:latin typeface="Times New Roman" panose="02020603050405020304" pitchFamily="18" charset="0"/>
              <a:cs typeface="Times New Roman" panose="02020603050405020304" pitchFamily="18" charset="0"/>
            </a:rPr>
            <a:t> і технологій</a:t>
          </a:r>
          <a:endParaRPr lang="uk-UA" sz="1600" kern="1200" dirty="0">
            <a:latin typeface="Times New Roman" panose="02020603050405020304" pitchFamily="18" charset="0"/>
            <a:cs typeface="Times New Roman" panose="02020603050405020304" pitchFamily="18" charset="0"/>
          </a:endParaRPr>
        </a:p>
      </dsp:txBody>
      <dsp:txXfrm>
        <a:off x="4024238" y="580006"/>
        <a:ext cx="3446911" cy="695244"/>
      </dsp:txXfrm>
    </dsp:sp>
    <dsp:sp modelId="{40CCAD60-AA97-4F9E-94CD-E517B9EC34EF}">
      <dsp:nvSpPr>
        <dsp:cNvPr id="0" name=""/>
        <dsp:cNvSpPr/>
      </dsp:nvSpPr>
      <dsp:spPr>
        <a:xfrm>
          <a:off x="3986627" y="1409170"/>
          <a:ext cx="3522133" cy="770466"/>
        </a:xfrm>
        <a:prstGeom prst="roundRect">
          <a:avLst/>
        </a:prstGeom>
        <a:solidFill>
          <a:schemeClr val="lt1">
            <a:alpha val="90000"/>
            <a:hueOff val="0"/>
            <a:satOff val="0"/>
            <a:lumOff val="0"/>
            <a:alphaOff val="0"/>
          </a:schemeClr>
        </a:solidFill>
        <a:ln w="9525" cap="flat" cmpd="sng" algn="ctr">
          <a:solidFill>
            <a:schemeClr val="accent4">
              <a:hueOff val="-1116192"/>
              <a:satOff val="6725"/>
              <a:lumOff val="53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a:latin typeface="Times New Roman" panose="02020603050405020304" pitchFamily="18" charset="0"/>
              <a:cs typeface="Times New Roman" panose="02020603050405020304" pitchFamily="18" charset="0"/>
            </a:rPr>
            <a:t>Б. Партнерська взаємодія з учасниками освітнього процесу</a:t>
          </a:r>
          <a:endParaRPr lang="uk-UA" sz="1600" kern="1200" dirty="0">
            <a:latin typeface="Times New Roman" panose="02020603050405020304" pitchFamily="18" charset="0"/>
            <a:cs typeface="Times New Roman" panose="02020603050405020304" pitchFamily="18" charset="0"/>
          </a:endParaRPr>
        </a:p>
      </dsp:txBody>
      <dsp:txXfrm>
        <a:off x="4024238" y="1446781"/>
        <a:ext cx="3446911" cy="695244"/>
      </dsp:txXfrm>
    </dsp:sp>
    <dsp:sp modelId="{DF427598-AD88-47A4-9E07-F2007E04B0A7}">
      <dsp:nvSpPr>
        <dsp:cNvPr id="0" name=""/>
        <dsp:cNvSpPr/>
      </dsp:nvSpPr>
      <dsp:spPr>
        <a:xfrm>
          <a:off x="3986627" y="2275945"/>
          <a:ext cx="3522133" cy="770466"/>
        </a:xfrm>
        <a:prstGeom prst="roundRect">
          <a:avLst/>
        </a:prstGeom>
        <a:solidFill>
          <a:schemeClr val="lt1">
            <a:alpha val="90000"/>
            <a:hueOff val="0"/>
            <a:satOff val="0"/>
            <a:lumOff val="0"/>
            <a:alphaOff val="0"/>
          </a:schemeClr>
        </a:solidFill>
        <a:ln w="9525" cap="flat" cmpd="sng" algn="ctr">
          <a:solidFill>
            <a:schemeClr val="accent4">
              <a:hueOff val="-2232385"/>
              <a:satOff val="13449"/>
              <a:lumOff val="107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a:latin typeface="Times New Roman" panose="02020603050405020304" pitchFamily="18" charset="0"/>
              <a:cs typeface="Times New Roman" panose="02020603050405020304" pitchFamily="18" charset="0"/>
            </a:rPr>
            <a:t>В. Організація здорового, безпечного, розвивального, інклюзивного освітнього середовища</a:t>
          </a:r>
          <a:endParaRPr lang="uk-UA" sz="1600" kern="1200" dirty="0">
            <a:latin typeface="Times New Roman" panose="02020603050405020304" pitchFamily="18" charset="0"/>
            <a:cs typeface="Times New Roman" panose="02020603050405020304" pitchFamily="18" charset="0"/>
          </a:endParaRPr>
        </a:p>
      </dsp:txBody>
      <dsp:txXfrm>
        <a:off x="4024238" y="2313556"/>
        <a:ext cx="3446911" cy="695244"/>
      </dsp:txXfrm>
    </dsp:sp>
    <dsp:sp modelId="{4D17BC6E-C5AB-4B08-90A8-6E14D7D3DAB9}">
      <dsp:nvSpPr>
        <dsp:cNvPr id="0" name=""/>
        <dsp:cNvSpPr/>
      </dsp:nvSpPr>
      <dsp:spPr>
        <a:xfrm>
          <a:off x="3986627" y="3142721"/>
          <a:ext cx="3522133" cy="770466"/>
        </a:xfrm>
        <a:prstGeom prst="roundRect">
          <a:avLst/>
        </a:prstGeom>
        <a:solidFill>
          <a:schemeClr val="lt1">
            <a:alpha val="90000"/>
            <a:hueOff val="0"/>
            <a:satOff val="0"/>
            <a:lumOff val="0"/>
            <a:alphaOff val="0"/>
          </a:schemeClr>
        </a:solidFill>
        <a:ln w="9525" cap="flat" cmpd="sng" algn="ctr">
          <a:solidFill>
            <a:schemeClr val="accent4">
              <a:hueOff val="-3348577"/>
              <a:satOff val="20174"/>
              <a:lumOff val="161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a:latin typeface="Times New Roman" panose="02020603050405020304" pitchFamily="18" charset="0"/>
              <a:cs typeface="Times New Roman" panose="02020603050405020304" pitchFamily="18" charset="0"/>
            </a:rPr>
            <a:t>Г. Управління освітнім процесом</a:t>
          </a:r>
          <a:endParaRPr lang="uk-UA" sz="1600" kern="1200" dirty="0">
            <a:latin typeface="Times New Roman" panose="02020603050405020304" pitchFamily="18" charset="0"/>
            <a:cs typeface="Times New Roman" panose="02020603050405020304" pitchFamily="18" charset="0"/>
          </a:endParaRPr>
        </a:p>
      </dsp:txBody>
      <dsp:txXfrm>
        <a:off x="4024238" y="3180332"/>
        <a:ext cx="3446911" cy="695244"/>
      </dsp:txXfrm>
    </dsp:sp>
    <dsp:sp modelId="{F763D465-B36C-47B7-8247-CAE2AC8C769C}">
      <dsp:nvSpPr>
        <dsp:cNvPr id="0" name=""/>
        <dsp:cNvSpPr/>
      </dsp:nvSpPr>
      <dsp:spPr>
        <a:xfrm>
          <a:off x="3986627" y="4009496"/>
          <a:ext cx="3522133" cy="770466"/>
        </a:xfrm>
        <a:prstGeom prst="roundRect">
          <a:avLst/>
        </a:prstGeom>
        <a:solidFill>
          <a:schemeClr val="lt1">
            <a:alpha val="90000"/>
            <a:hueOff val="0"/>
            <a:satOff val="0"/>
            <a:lumOff val="0"/>
            <a:alphaOff val="0"/>
          </a:schemeClr>
        </a:solidFill>
        <a:ln w="9525" cap="flat" cmpd="sng" algn="ctr">
          <a:solidFill>
            <a:schemeClr val="accent4">
              <a:hueOff val="-4464770"/>
              <a:satOff val="26899"/>
              <a:lumOff val="215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uk-UA" sz="1600" b="1" kern="1200" dirty="0">
              <a:latin typeface="Times New Roman" panose="02020603050405020304" pitchFamily="18" charset="0"/>
              <a:cs typeface="Times New Roman" panose="02020603050405020304" pitchFamily="18" charset="0"/>
            </a:rPr>
            <a:t>Д. Безперервний професійний розвиток</a:t>
          </a:r>
          <a:endParaRPr lang="uk-UA" sz="1600" kern="1200" dirty="0">
            <a:latin typeface="Times New Roman" panose="02020603050405020304" pitchFamily="18" charset="0"/>
            <a:cs typeface="Times New Roman" panose="02020603050405020304" pitchFamily="18" charset="0"/>
          </a:endParaRPr>
        </a:p>
      </dsp:txBody>
      <dsp:txXfrm>
        <a:off x="4024238" y="4047107"/>
        <a:ext cx="3446911" cy="6952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2B9DC6-EA8F-4AC4-9397-3CAFB5BF8ABE}">
      <dsp:nvSpPr>
        <dsp:cNvPr id="0" name=""/>
        <dsp:cNvSpPr/>
      </dsp:nvSpPr>
      <dsp:spPr>
        <a:xfrm>
          <a:off x="39" y="20661"/>
          <a:ext cx="3798093" cy="1519237"/>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5384" tIns="231648" rIns="405384" bIns="231648" numCol="1" spcCol="1270" anchor="ctr" anchorCtr="0">
          <a:noAutofit/>
        </a:bodyPr>
        <a:lstStyle/>
        <a:p>
          <a:pPr lvl="0" algn="ctr" defTabSz="2533650">
            <a:lnSpc>
              <a:spcPct val="90000"/>
            </a:lnSpc>
            <a:spcBef>
              <a:spcPct val="0"/>
            </a:spcBef>
            <a:spcAft>
              <a:spcPct val="35000"/>
            </a:spcAft>
          </a:pPr>
          <a:r>
            <a:rPr lang="uk-UA" sz="5700" kern="1200" dirty="0" smtClean="0"/>
            <a:t>види</a:t>
          </a:r>
          <a:endParaRPr lang="uk-UA" sz="5700" kern="1200" dirty="0"/>
        </a:p>
      </dsp:txBody>
      <dsp:txXfrm>
        <a:off x="39" y="20661"/>
        <a:ext cx="3798093" cy="1519237"/>
      </dsp:txXfrm>
    </dsp:sp>
    <dsp:sp modelId="{AFBF7151-51D4-4E2F-988F-2E6C79E429C5}">
      <dsp:nvSpPr>
        <dsp:cNvPr id="0" name=""/>
        <dsp:cNvSpPr/>
      </dsp:nvSpPr>
      <dsp:spPr>
        <a:xfrm>
          <a:off x="39" y="1539898"/>
          <a:ext cx="3798093" cy="2503439"/>
        </a:xfrm>
        <a:prstGeom prst="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85750" marR="0" lvl="0" indent="0" algn="l" defTabSz="914400" eaLnBrk="1" fontAlgn="auto" latinLnBrk="0" hangingPunct="1">
            <a:lnSpc>
              <a:spcPct val="100000"/>
            </a:lnSpc>
            <a:spcBef>
              <a:spcPct val="0"/>
            </a:spcBef>
            <a:spcAft>
              <a:spcPts val="0"/>
            </a:spcAft>
            <a:buClrTx/>
            <a:buSzTx/>
            <a:buFontTx/>
            <a:buChar char="••"/>
            <a:tabLst>
              <a:tab pos="360363" algn="l"/>
            </a:tabLst>
            <a:defRPr/>
          </a:pPr>
          <a:r>
            <a:rPr lang="uk-UA" sz="2000" kern="1200" dirty="0" smtClean="0">
              <a:latin typeface="Bahnschrift Condensed" panose="020B0502040204020203" pitchFamily="34" charset="0"/>
              <a:ea typeface="Times New Roman" panose="02020603050405020304" pitchFamily="18" charset="0"/>
            </a:rPr>
            <a:t> навчання за освітньою програмою,</a:t>
          </a:r>
          <a:endParaRPr lang="uk-UA" sz="2000" kern="1200" dirty="0"/>
        </a:p>
        <a:p>
          <a:pPr marL="285750" marR="0" lvl="0" indent="0" algn="l" defTabSz="914400" eaLnBrk="1" fontAlgn="auto" latinLnBrk="0" hangingPunct="1">
            <a:lnSpc>
              <a:spcPct val="100000"/>
            </a:lnSpc>
            <a:spcBef>
              <a:spcPct val="0"/>
            </a:spcBef>
            <a:spcAft>
              <a:spcPts val="0"/>
            </a:spcAft>
            <a:buClrTx/>
            <a:buSzTx/>
            <a:buFontTx/>
            <a:buChar char="••"/>
            <a:tabLst>
              <a:tab pos="360363" algn="l"/>
            </a:tabLst>
            <a:defRPr/>
          </a:pPr>
          <a:r>
            <a:rPr lang="uk-UA" sz="2000" kern="1200" dirty="0" smtClean="0">
              <a:latin typeface="Bahnschrift Condensed" panose="020B0502040204020203" pitchFamily="34" charset="0"/>
              <a:ea typeface="Times New Roman" panose="02020603050405020304" pitchFamily="18" charset="0"/>
            </a:rPr>
            <a:t> стажування, </a:t>
          </a:r>
          <a:endParaRPr lang="uk-UA" sz="2000" kern="1200" dirty="0"/>
        </a:p>
        <a:p>
          <a:pPr marL="285750" marR="0" lvl="1" indent="0" algn="l" defTabSz="1422400" eaLnBrk="1" fontAlgn="auto" latinLnBrk="0" hangingPunct="1">
            <a:lnSpc>
              <a:spcPct val="90000"/>
            </a:lnSpc>
            <a:spcBef>
              <a:spcPct val="0"/>
            </a:spcBef>
            <a:spcAft>
              <a:spcPct val="15000"/>
            </a:spcAft>
            <a:buClrTx/>
            <a:buSzTx/>
            <a:buFontTx/>
            <a:buChar char="••"/>
            <a:tabLst>
              <a:tab pos="360363" algn="l"/>
            </a:tabLst>
            <a:defRPr/>
          </a:pPr>
          <a:r>
            <a:rPr lang="uk-UA" sz="2000" kern="1200" dirty="0" smtClean="0">
              <a:latin typeface="Bahnschrift Condensed" panose="020B0502040204020203" pitchFamily="34" charset="0"/>
              <a:ea typeface="Times New Roman" panose="02020603050405020304" pitchFamily="18" charset="0"/>
            </a:rPr>
            <a:t> участь у тренінгах, семінарах, семінарах-практикумах, семінарах-нарадах, семінарах-тренінгах, </a:t>
          </a:r>
          <a:r>
            <a:rPr lang="uk-UA" sz="2000" kern="1200" dirty="0" err="1" smtClean="0">
              <a:latin typeface="Bahnschrift Condensed" panose="020B0502040204020203" pitchFamily="34" charset="0"/>
              <a:ea typeface="Times New Roman" panose="02020603050405020304" pitchFamily="18" charset="0"/>
            </a:rPr>
            <a:t>вебінарах</a:t>
          </a:r>
          <a:r>
            <a:rPr lang="uk-UA" sz="2000" kern="1200" dirty="0" smtClean="0">
              <a:latin typeface="Bahnschrift Condensed" panose="020B0502040204020203" pitchFamily="34" charset="0"/>
              <a:ea typeface="Times New Roman" panose="02020603050405020304" pitchFamily="18" charset="0"/>
            </a:rPr>
            <a:t>, майстер-класах тощо</a:t>
          </a:r>
          <a:endParaRPr lang="uk-UA" kern="1200" dirty="0"/>
        </a:p>
      </dsp:txBody>
      <dsp:txXfrm>
        <a:off x="39" y="1539898"/>
        <a:ext cx="3798093" cy="2503439"/>
      </dsp:txXfrm>
    </dsp:sp>
    <dsp:sp modelId="{2F25ADB1-5035-48D2-A2F3-47461B6D9292}">
      <dsp:nvSpPr>
        <dsp:cNvPr id="0" name=""/>
        <dsp:cNvSpPr/>
      </dsp:nvSpPr>
      <dsp:spPr>
        <a:xfrm>
          <a:off x="4329866" y="16493"/>
          <a:ext cx="3798093" cy="1519237"/>
        </a:xfrm>
        <a:prstGeom prst="rect">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5384" tIns="231648" rIns="405384" bIns="231648" numCol="1" spcCol="1270" anchor="ctr" anchorCtr="0">
          <a:noAutofit/>
        </a:bodyPr>
        <a:lstStyle/>
        <a:p>
          <a:pPr lvl="0" algn="ctr" defTabSz="2533650">
            <a:lnSpc>
              <a:spcPct val="90000"/>
            </a:lnSpc>
            <a:spcBef>
              <a:spcPct val="0"/>
            </a:spcBef>
            <a:spcAft>
              <a:spcPct val="35000"/>
            </a:spcAft>
          </a:pPr>
          <a:r>
            <a:rPr lang="uk-UA" sz="5700" kern="1200" dirty="0" smtClean="0"/>
            <a:t>форми</a:t>
          </a:r>
          <a:endParaRPr lang="uk-UA" sz="5700" kern="1200" dirty="0"/>
        </a:p>
      </dsp:txBody>
      <dsp:txXfrm>
        <a:off x="4329866" y="16493"/>
        <a:ext cx="3798093" cy="1519237"/>
      </dsp:txXfrm>
    </dsp:sp>
    <dsp:sp modelId="{A2A5D368-BFA1-427B-88D4-1668FCFCE48A}">
      <dsp:nvSpPr>
        <dsp:cNvPr id="0" name=""/>
        <dsp:cNvSpPr/>
      </dsp:nvSpPr>
      <dsp:spPr>
        <a:xfrm>
          <a:off x="4329866" y="1527394"/>
          <a:ext cx="3798093" cy="2520112"/>
        </a:xfrm>
        <a:prstGeom prst="rect">
          <a:avLst/>
        </a:prstGeom>
        <a:solidFill>
          <a:schemeClr val="accent5">
            <a:tint val="40000"/>
            <a:alpha val="90000"/>
            <a:hueOff val="-10740482"/>
            <a:satOff val="48253"/>
            <a:lumOff val="3317"/>
            <a:alphaOff val="0"/>
          </a:schemeClr>
        </a:solidFill>
        <a:ln w="25400" cap="flat" cmpd="sng" algn="ctr">
          <a:solidFill>
            <a:schemeClr val="accent5">
              <a:tint val="40000"/>
              <a:alpha val="90000"/>
              <a:hueOff val="-10740482"/>
              <a:satOff val="48253"/>
              <a:lumOff val="33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0" lvl="1" indent="0" algn="ctr" defTabSz="1644650">
            <a:lnSpc>
              <a:spcPct val="90000"/>
            </a:lnSpc>
            <a:spcBef>
              <a:spcPct val="0"/>
            </a:spcBef>
            <a:spcAft>
              <a:spcPct val="15000"/>
            </a:spcAft>
            <a:buChar char="••"/>
          </a:pPr>
          <a:r>
            <a:rPr lang="uk-UA" sz="1800" kern="1200" dirty="0" smtClean="0">
              <a:latin typeface="Bahnschrift Condensed" panose="020B0502040204020203" pitchFamily="34" charset="0"/>
              <a:ea typeface="Times New Roman" panose="02020603050405020304" pitchFamily="18" charset="0"/>
            </a:rPr>
            <a:t> </a:t>
          </a:r>
          <a:r>
            <a:rPr lang="uk-UA" sz="2000" kern="1200" dirty="0" smtClean="0">
              <a:latin typeface="Bahnschrift Condensed" panose="020B0502040204020203" pitchFamily="34" charset="0"/>
              <a:ea typeface="Times New Roman" panose="02020603050405020304" pitchFamily="18" charset="0"/>
            </a:rPr>
            <a:t>інституційна,</a:t>
          </a:r>
          <a:endParaRPr lang="uk-UA" sz="3600" kern="1200" dirty="0"/>
        </a:p>
        <a:p>
          <a:pPr marL="0" marR="0" lvl="0" indent="0" algn="ctr" defTabSz="914400" eaLnBrk="1" fontAlgn="auto" latinLnBrk="0" hangingPunct="1">
            <a:lnSpc>
              <a:spcPct val="100000"/>
            </a:lnSpc>
            <a:spcBef>
              <a:spcPct val="0"/>
            </a:spcBef>
            <a:spcAft>
              <a:spcPts val="0"/>
            </a:spcAft>
            <a:buClrTx/>
            <a:buSzTx/>
            <a:buFontTx/>
            <a:buChar char="••"/>
            <a:tabLst/>
            <a:defRPr/>
          </a:pPr>
          <a:r>
            <a:rPr lang="uk-UA" sz="2000" kern="1200" dirty="0" smtClean="0">
              <a:latin typeface="Bahnschrift Condensed" panose="020B0502040204020203" pitchFamily="34" charset="0"/>
              <a:ea typeface="Times New Roman" panose="02020603050405020304" pitchFamily="18" charset="0"/>
            </a:rPr>
            <a:t> дуальна, </a:t>
          </a:r>
          <a:endParaRPr lang="uk-UA" sz="3600" kern="1200" dirty="0"/>
        </a:p>
        <a:p>
          <a:pPr marL="0" marR="0" lvl="0" indent="0" algn="ctr" defTabSz="914400" eaLnBrk="1" fontAlgn="auto" latinLnBrk="0" hangingPunct="1">
            <a:lnSpc>
              <a:spcPct val="100000"/>
            </a:lnSpc>
            <a:spcBef>
              <a:spcPct val="0"/>
            </a:spcBef>
            <a:spcAft>
              <a:spcPts val="0"/>
            </a:spcAft>
            <a:buClrTx/>
            <a:buSzTx/>
            <a:buFontTx/>
            <a:buChar char="••"/>
            <a:tabLst/>
            <a:defRPr/>
          </a:pPr>
          <a:r>
            <a:rPr lang="uk-UA" sz="2000" kern="1200" dirty="0" smtClean="0">
              <a:latin typeface="Bahnschrift Condensed" panose="020B0502040204020203" pitchFamily="34" charset="0"/>
              <a:ea typeface="Times New Roman" panose="02020603050405020304" pitchFamily="18" charset="0"/>
            </a:rPr>
            <a:t> на робочому місці (на виробництві) </a:t>
          </a:r>
        </a:p>
        <a:p>
          <a:pPr lvl="1" defTabSz="1644650">
            <a:lnSpc>
              <a:spcPct val="90000"/>
            </a:lnSpc>
            <a:spcBef>
              <a:spcPct val="0"/>
            </a:spcBef>
            <a:spcAft>
              <a:spcPct val="15000"/>
            </a:spcAft>
            <a:buChar char="••"/>
          </a:pPr>
          <a:endParaRPr lang="uk-UA" kern="1200" dirty="0"/>
        </a:p>
      </dsp:txBody>
      <dsp:txXfrm>
        <a:off x="4329866" y="1527394"/>
        <a:ext cx="3798093" cy="252011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4AF65-BC1A-4E92-9267-6D555891B795}">
      <dsp:nvSpPr>
        <dsp:cNvPr id="0" name=""/>
        <dsp:cNvSpPr/>
      </dsp:nvSpPr>
      <dsp:spPr>
        <a:xfrm>
          <a:off x="0" y="0"/>
          <a:ext cx="5182852" cy="10038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uk-UA" sz="2600" kern="1200" dirty="0" smtClean="0"/>
            <a:t>в межах плану підвищення кваліфікації</a:t>
          </a:r>
          <a:endParaRPr lang="uk-UA" sz="2600" kern="1200" dirty="0"/>
        </a:p>
      </dsp:txBody>
      <dsp:txXfrm>
        <a:off x="49004" y="49004"/>
        <a:ext cx="5084844" cy="905852"/>
      </dsp:txXfrm>
    </dsp:sp>
    <dsp:sp modelId="{10823373-2FF9-4FE2-A16A-BA05A9F3C0F8}">
      <dsp:nvSpPr>
        <dsp:cNvPr id="0" name=""/>
        <dsp:cNvSpPr/>
      </dsp:nvSpPr>
      <dsp:spPr>
        <a:xfrm>
          <a:off x="0" y="1007964"/>
          <a:ext cx="5182852"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4556" tIns="33020" rIns="184912" bIns="33020" numCol="1" spcCol="1270" anchor="t" anchorCtr="0">
          <a:noAutofit/>
        </a:bodyPr>
        <a:lstStyle/>
        <a:p>
          <a:pPr marL="228600" lvl="1" indent="-228600" algn="l" defTabSz="889000">
            <a:lnSpc>
              <a:spcPct val="90000"/>
            </a:lnSpc>
            <a:spcBef>
              <a:spcPct val="0"/>
            </a:spcBef>
            <a:spcAft>
              <a:spcPct val="20000"/>
            </a:spcAft>
            <a:buChar char="••"/>
          </a:pPr>
          <a:endParaRPr lang="uk-UA" sz="2000" kern="1200" dirty="0"/>
        </a:p>
      </dsp:txBody>
      <dsp:txXfrm>
        <a:off x="0" y="1007964"/>
        <a:ext cx="5182852" cy="430560"/>
      </dsp:txXfrm>
    </dsp:sp>
    <dsp:sp modelId="{D2498A6E-D725-4294-BA0C-D769F2866C96}">
      <dsp:nvSpPr>
        <dsp:cNvPr id="0" name=""/>
        <dsp:cNvSpPr/>
      </dsp:nvSpPr>
      <dsp:spPr>
        <a:xfrm>
          <a:off x="0" y="1452745"/>
          <a:ext cx="5182852" cy="10038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uk-UA" sz="2600" kern="1200" dirty="0" smtClean="0"/>
            <a:t>поза межами плану підвищення кваліфікації</a:t>
          </a:r>
          <a:endParaRPr lang="uk-UA" sz="2600" kern="1200" dirty="0"/>
        </a:p>
      </dsp:txBody>
      <dsp:txXfrm>
        <a:off x="49004" y="1501749"/>
        <a:ext cx="5084844" cy="905852"/>
      </dsp:txXfrm>
    </dsp:sp>
    <dsp:sp modelId="{ECC01281-7CB0-4970-A8FA-22995FDC1388}">
      <dsp:nvSpPr>
        <dsp:cNvPr id="0" name=""/>
        <dsp:cNvSpPr/>
      </dsp:nvSpPr>
      <dsp:spPr>
        <a:xfrm>
          <a:off x="0" y="2442384"/>
          <a:ext cx="5182852" cy="43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4556" tIns="33020" rIns="184912" bIns="33020" numCol="1" spcCol="1270" anchor="t" anchorCtr="0">
          <a:noAutofit/>
        </a:bodyPr>
        <a:lstStyle/>
        <a:p>
          <a:pPr marL="228600" lvl="1" indent="-228600" algn="l" defTabSz="889000">
            <a:lnSpc>
              <a:spcPct val="90000"/>
            </a:lnSpc>
            <a:spcBef>
              <a:spcPct val="0"/>
            </a:spcBef>
            <a:spcAft>
              <a:spcPct val="20000"/>
            </a:spcAft>
            <a:buChar char="••"/>
          </a:pPr>
          <a:endParaRPr lang="uk-UA" sz="2000" kern="1200" dirty="0"/>
        </a:p>
      </dsp:txBody>
      <dsp:txXfrm>
        <a:off x="0" y="2442384"/>
        <a:ext cx="5182852" cy="43056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 xmlns:a16="http://schemas.microsoft.com/office/drawing/2014/main" id="{F4833195-C9E5-4263-A8CE-2957460BED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 xmlns:a16="http://schemas.microsoft.com/office/drawing/2014/main" id="{BFC847F1-2BEE-46A1-AE3C-2BB710172D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1B9BF13-A72D-417D-A899-DF3406B12651}" type="datetime1">
              <a:rPr lang="ru-RU" smtClean="0"/>
              <a:t>17.08.2021</a:t>
            </a:fld>
            <a:endParaRPr lang="ru-RU" dirty="0"/>
          </a:p>
        </p:txBody>
      </p:sp>
      <p:sp>
        <p:nvSpPr>
          <p:cNvPr id="4" name="Нижний колонтитул 3">
            <a:extLst>
              <a:ext uri="{FF2B5EF4-FFF2-40B4-BE49-F238E27FC236}">
                <a16:creationId xmlns="" xmlns:a16="http://schemas.microsoft.com/office/drawing/2014/main" id="{AFAEBA3F-5702-4425-9EFC-08D99BE2A33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 xmlns:a16="http://schemas.microsoft.com/office/drawing/2014/main" id="{DC57BB94-30CC-4716-8E0F-B76CE8EDF4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B9F138-6F59-46F2-867F-C40065E313FC}" type="slidenum">
              <a:rPr lang="ru-RU" smtClean="0"/>
              <a:t>‹#›</a:t>
            </a:fld>
            <a:endParaRPr lang="ru-RU"/>
          </a:p>
        </p:txBody>
      </p:sp>
    </p:spTree>
    <p:extLst>
      <p:ext uri="{BB962C8B-B14F-4D97-AF65-F5344CB8AC3E}">
        <p14:creationId xmlns:p14="http://schemas.microsoft.com/office/powerpoint/2010/main" val="3949580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7D2E19-CF2F-471F-9F15-A7E775576DA0}" type="datetime1">
              <a:rPr lang="ru-RU" smtClean="0"/>
              <a:pPr/>
              <a:t>17.08.2021</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EF5C41-B418-41F9-8BA6-2EC234803DA0}" type="slidenum">
              <a:rPr lang="ru-RU" noProof="0" smtClean="0"/>
              <a:t>‹#›</a:t>
            </a:fld>
            <a:endParaRPr lang="ru-RU" noProof="0"/>
          </a:p>
        </p:txBody>
      </p:sp>
    </p:spTree>
    <p:extLst>
      <p:ext uri="{BB962C8B-B14F-4D97-AF65-F5344CB8AC3E}">
        <p14:creationId xmlns:p14="http://schemas.microsoft.com/office/powerpoint/2010/main" val="3037453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osvita.ua/legislation/law/2231/"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35EF5C41-B418-41F9-8BA6-2EC234803DA0}" type="slidenum">
              <a:rPr lang="ru-RU" smtClean="0"/>
              <a:t>2</a:t>
            </a:fld>
            <a:endParaRPr lang="ru-RU"/>
          </a:p>
        </p:txBody>
      </p:sp>
    </p:spTree>
    <p:extLst>
      <p:ext uri="{BB962C8B-B14F-4D97-AF65-F5344CB8AC3E}">
        <p14:creationId xmlns:p14="http://schemas.microsoft.com/office/powerpoint/2010/main" val="3363937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449580" algn="just"/>
            <a:r>
              <a:rPr lang="uk-UA" sz="1200" dirty="0" smtClean="0">
                <a:effectLst/>
                <a:latin typeface="Times New Roman" panose="02020603050405020304" pitchFamily="18" charset="0"/>
                <a:ea typeface="Times New Roman" panose="02020603050405020304" pitchFamily="18" charset="0"/>
              </a:rPr>
              <a:t>Педагогічні та науково-педагогічні працівники мають право підвищувати кваліфікацію у закладах освіти, що </a:t>
            </a:r>
            <a:r>
              <a:rPr lang="uk-UA" sz="1200" b="1" dirty="0" smtClean="0">
                <a:effectLst/>
                <a:latin typeface="Times New Roman" panose="02020603050405020304" pitchFamily="18" charset="0"/>
                <a:ea typeface="Times New Roman" panose="02020603050405020304" pitchFamily="18" charset="0"/>
              </a:rPr>
              <a:t>мають ліцензію</a:t>
            </a:r>
            <a:r>
              <a:rPr lang="uk-UA" sz="1200" dirty="0" smtClean="0">
                <a:effectLst/>
                <a:latin typeface="Times New Roman" panose="02020603050405020304" pitchFamily="18" charset="0"/>
                <a:ea typeface="Times New Roman" panose="02020603050405020304" pitchFamily="18" charset="0"/>
              </a:rPr>
              <a:t> на підвищення кваліфікації або провадять освітню діяльність за акредитованою освітньою програмою. </a:t>
            </a:r>
            <a:r>
              <a:rPr lang="uk-UA" sz="1200" b="1" dirty="0" smtClean="0">
                <a:effectLst/>
                <a:latin typeface="Times New Roman" panose="02020603050405020304" pitchFamily="18" charset="0"/>
                <a:ea typeface="Times New Roman" panose="02020603050405020304" pitchFamily="18" charset="0"/>
              </a:rPr>
              <a:t>Результати підвищення кваліфікації у таких закладах освіти не потребують окремого визнання і підтвердження.</a:t>
            </a:r>
            <a:endParaRPr lang="uk-UA" sz="1100" dirty="0" smtClean="0">
              <a:effectLst/>
              <a:latin typeface="Times New Roman" panose="02020603050405020304" pitchFamily="18" charset="0"/>
              <a:ea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B64BBF-D63C-4519-BF3C-3B740467EEB3}"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539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449580" algn="just"/>
            <a:r>
              <a:rPr lang="uk-UA" sz="1200" dirty="0" smtClean="0">
                <a:effectLst/>
                <a:latin typeface="Times New Roman" panose="02020603050405020304" pitchFamily="18" charset="0"/>
                <a:ea typeface="Times New Roman" panose="02020603050405020304" pitchFamily="18" charset="0"/>
              </a:rPr>
              <a:t>Педагогічні та науково-педагогічні працівники мають право підвищувати кваліфікацію в інших суб’єктів освітньої діяльності, фізичних та юридичних осіб. Результати підвищення кваліфікації педагогічного працівника у таких суб’єктів </a:t>
            </a:r>
            <a:r>
              <a:rPr lang="uk-UA" sz="1200" b="1" dirty="0" smtClean="0">
                <a:effectLst/>
                <a:latin typeface="Times New Roman" panose="02020603050405020304" pitchFamily="18" charset="0"/>
                <a:ea typeface="Times New Roman" panose="02020603050405020304" pitchFamily="18" charset="0"/>
              </a:rPr>
              <a:t>визнаються окремим рішенням педагогічної ради. </a:t>
            </a:r>
            <a:endParaRPr lang="uk-UA" sz="1100" dirty="0" smtClean="0">
              <a:effectLst/>
              <a:latin typeface="Times New Roman" panose="02020603050405020304" pitchFamily="18" charset="0"/>
              <a:ea typeface="Times New Roman" panose="02020603050405020304" pitchFamily="18" charset="0"/>
            </a:endParaRPr>
          </a:p>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Педагогічний працівник протягом одного місяця після завершення підвищення кваліфікації подає до педагогічної (вченої) ради закладу освіти клопотання про визнання результатів підвищення кваліфікації та документ про проходження підвищення кваліфікації.</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У разі підвищення кваліфікації шляхом </a:t>
            </a:r>
            <a:r>
              <a:rPr lang="uk-UA" sz="1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інформальної</a:t>
            </a: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освіти (самоосвіти) замість документа про підвищення кваліфікації подається звіт про результати підвищення кваліфікації або творча робота, персональне розроблення електронного освітнього ресурсу, що виконані в процесі (за результатами) підвищення кваліфікації та оприлюднені на веб-сайті закладу освіти та/або в електронному портфоліо педагогічного або науково-педагогічного працівника (у разі наявності). Форму звіту визначає відповідний заклад освіти.</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Клопотання протягом місяця з дня його подання розглядається на засіданні педагогічної (вченої) ради закладу освіти. </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Для визнання результатів підвищення кваліфікації педагогічна (вчена) рада заслуховує педагогічного працівника щодо якості виконання програми підвищення кваліфікації, результатів підвищення кваліфікації, дотримання суб’єктом підвищення кваліфікації умов договору та повинна прийняти рішення про:</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визнання результатів підвищення кваліфікації;</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невизнання результатів підвищення кваліфікації.</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У разі невизнання результатів підвищення кваліфікації педагогічна (вчена) рада закладу освіти може надати рекомендації педагогічному або науково-педагогічному працівнику щодо повторного підвищення кваліфікації у інших суб’єктів підвищення кваліфікації та/або прийняти рішення щодо неможливості подальшого включення такого суб’єкта підвищення кваліфікації до плану підвищення кваліфікації закладу освіти до вжиття ним дієвих заходів з підвищення якості надання освітніх послуг.</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AB64BBF-D63C-4519-BF3C-3B740467EEB3}"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032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a:lnSpc>
                <a:spcPct val="107000"/>
              </a:lnSpc>
              <a:spcAft>
                <a:spcPts val="800"/>
              </a:spcAft>
            </a:pP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На час підвищення кваліфікації педагогічним або науково-педагогічним працівником відповідно до затвердженого плану з відривом від виробництва (освітнього процесу) в обсязі, визначеному законодавством, за педагогічним або науково-педагогічним працівником зберігається місце роботи (посада) із збереженням середньої заробітної плати.</a:t>
            </a:r>
            <a:endParaRPr lang="uk-UA" sz="11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33</a:t>
            </a:fld>
            <a:endParaRPr lang="uk-UA"/>
          </a:p>
        </p:txBody>
      </p:sp>
    </p:spTree>
    <p:extLst>
      <p:ext uri="{BB962C8B-B14F-4D97-AF65-F5344CB8AC3E}">
        <p14:creationId xmlns:p14="http://schemas.microsoft.com/office/powerpoint/2010/main" val="571102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34</a:t>
            </a:fld>
            <a:endParaRPr lang="uk-UA"/>
          </a:p>
        </p:txBody>
      </p:sp>
    </p:spTree>
    <p:extLst>
      <p:ext uri="{BB962C8B-B14F-4D97-AF65-F5344CB8AC3E}">
        <p14:creationId xmlns:p14="http://schemas.microsoft.com/office/powerpoint/2010/main" val="2327910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685800" y="1143000"/>
            <a:ext cx="5486400" cy="3086100"/>
          </a:xfrm>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35EF5C41-B418-41F9-8BA6-2EC234803DA0}" type="slidenum">
              <a:rPr lang="ru-RU" smtClean="0"/>
              <a:t>18</a:t>
            </a:fld>
            <a:endParaRPr lang="ru-RU"/>
          </a:p>
        </p:txBody>
      </p:sp>
    </p:spTree>
    <p:extLst>
      <p:ext uri="{BB962C8B-B14F-4D97-AF65-F5344CB8AC3E}">
        <p14:creationId xmlns:p14="http://schemas.microsoft.com/office/powerpoint/2010/main" val="2481297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449580" algn="just"/>
            <a:r>
              <a:rPr lang="uk-UA" sz="1200" dirty="0" smtClean="0">
                <a:effectLst/>
                <a:latin typeface="Times New Roman" panose="02020603050405020304" pitchFamily="18" charset="0"/>
                <a:ea typeface="Times New Roman" panose="02020603050405020304" pitchFamily="18" charset="0"/>
              </a:rPr>
              <a:t>Відповідно до  статті 59 </a:t>
            </a:r>
            <a:r>
              <a:rPr lang="uk-UA" sz="1200" u="sng" dirty="0" smtClean="0">
                <a:solidFill>
                  <a:srgbClr val="0000FF"/>
                </a:solidFill>
                <a:effectLst/>
                <a:latin typeface="Times New Roman" panose="02020603050405020304" pitchFamily="18" charset="0"/>
                <a:ea typeface="Times New Roman" panose="02020603050405020304" pitchFamily="18" charset="0"/>
                <a:hlinkClick r:id="rId3"/>
              </a:rPr>
              <a:t>Закону України “Про освіту”</a:t>
            </a:r>
            <a:r>
              <a:rPr lang="uk-UA" sz="1200" dirty="0" smtClean="0">
                <a:effectLst/>
                <a:latin typeface="Times New Roman" panose="02020603050405020304" pitchFamily="18" charset="0"/>
                <a:ea typeface="Times New Roman" panose="02020603050405020304" pitchFamily="18" charset="0"/>
              </a:rPr>
              <a:t>:</a:t>
            </a:r>
            <a:endParaRPr lang="uk-UA" sz="1100" dirty="0" smtClean="0">
              <a:effectLst/>
              <a:latin typeface="Times New Roman" panose="02020603050405020304" pitchFamily="18" charset="0"/>
              <a:ea typeface="Times New Roman" panose="02020603050405020304" pitchFamily="18" charset="0"/>
            </a:endParaRPr>
          </a:p>
          <a:p>
            <a:pPr indent="449580" algn="just"/>
            <a:r>
              <a:rPr lang="uk-UA" sz="1200" dirty="0" smtClean="0">
                <a:effectLst/>
                <a:latin typeface="Times New Roman" panose="02020603050405020304" pitchFamily="18" charset="0"/>
                <a:ea typeface="Times New Roman" panose="02020603050405020304" pitchFamily="18" charset="0"/>
              </a:rPr>
              <a:t>1. Професійний розвиток педагогічних і науково-педагогічних працівників передбачає постійну самоосвіту, участь у програмах підвищення кваліфікації та будь-які інші види і форми професійного зростання. Заклади освіти, в яких працюють педагогічні та науково-педагогічні працівники, сприяють їхньому професійному розвитку та підвищенню кваліфікації.</a:t>
            </a:r>
            <a:endParaRPr lang="uk-UA" sz="1100" dirty="0" smtClean="0">
              <a:effectLst/>
              <a:latin typeface="Times New Roman" panose="02020603050405020304" pitchFamily="18" charset="0"/>
              <a:ea typeface="Times New Roman" panose="02020603050405020304" pitchFamily="18" charset="0"/>
            </a:endParaRPr>
          </a:p>
          <a:p>
            <a:pPr indent="449580" algn="just"/>
            <a:r>
              <a:rPr lang="uk-UA" sz="1200" dirty="0" smtClean="0">
                <a:effectLst/>
                <a:latin typeface="Times New Roman" panose="02020603050405020304" pitchFamily="18" charset="0"/>
                <a:ea typeface="Times New Roman" panose="02020603050405020304" pitchFamily="18" charset="0"/>
              </a:rPr>
              <a:t>Вид, форму та суб’єкта підвищення кваліфікації обирає педагогічний працівник.</a:t>
            </a:r>
            <a:endParaRPr lang="uk-UA" sz="1100" dirty="0" smtClean="0">
              <a:effectLst/>
              <a:latin typeface="Times New Roman" panose="02020603050405020304" pitchFamily="18" charset="0"/>
              <a:ea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22</a:t>
            </a:fld>
            <a:endParaRPr lang="uk-UA"/>
          </a:p>
        </p:txBody>
      </p:sp>
    </p:spTree>
    <p:extLst>
      <p:ext uri="{BB962C8B-B14F-4D97-AF65-F5344CB8AC3E}">
        <p14:creationId xmlns:p14="http://schemas.microsoft.com/office/powerpoint/2010/main" val="1634405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449580" algn="just" defTabSz="914400" rtl="0" eaLnBrk="1" fontAlgn="auto" latinLnBrk="0" hangingPunct="1">
              <a:lnSpc>
                <a:spcPct val="100000"/>
              </a:lnSpc>
              <a:spcBef>
                <a:spcPts val="0"/>
              </a:spcBef>
              <a:spcAft>
                <a:spcPts val="0"/>
              </a:spcAft>
              <a:buClrTx/>
              <a:buSzTx/>
              <a:buFontTx/>
              <a:buNone/>
              <a:tabLst/>
              <a:defRPr/>
            </a:pP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2. Підвищення кваліфікації може здійснюватися за різними видами (навчання за освітньою програмою, стажування, участь у сертифікаційних програмах, тренінгах, семінарах, семінарах-практикумах, семінарах-нарадах, семінарах-тренінгах, </a:t>
            </a:r>
            <a:r>
              <a:rPr kumimoji="0" lang="uk-UA" sz="1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Times New Roman" panose="02020603050405020304" pitchFamily="18" charset="0"/>
                <a:cs typeface="+mn-cs"/>
              </a:rPr>
              <a:t>вебінарах</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 майстер-класах тощо) та у різних формах (інституційна, дуальна, на робочому місці (на виробництві) тощо).</a:t>
            </a:r>
            <a:endParaRPr kumimoji="0" lang="uk-UA"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23</a:t>
            </a:fld>
            <a:endParaRPr lang="uk-UA"/>
          </a:p>
        </p:txBody>
      </p:sp>
    </p:spTree>
    <p:extLst>
      <p:ext uri="{BB962C8B-B14F-4D97-AF65-F5344CB8AC3E}">
        <p14:creationId xmlns:p14="http://schemas.microsoft.com/office/powerpoint/2010/main" val="377168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449580" algn="just"/>
            <a:r>
              <a:rPr lang="uk-UA" sz="1200" dirty="0" smtClean="0">
                <a:effectLst/>
                <a:latin typeface="Times New Roman" panose="02020603050405020304" pitchFamily="18" charset="0"/>
                <a:ea typeface="Times New Roman" panose="02020603050405020304" pitchFamily="18" charset="0"/>
              </a:rPr>
              <a:t>Педагогічні та науково-педагогічні працівники мають право підвищувати кваліфікацію у закладах освіти, що </a:t>
            </a:r>
            <a:r>
              <a:rPr lang="uk-UA" sz="1200" b="1" dirty="0" smtClean="0">
                <a:effectLst/>
                <a:latin typeface="Times New Roman" panose="02020603050405020304" pitchFamily="18" charset="0"/>
                <a:ea typeface="Times New Roman" panose="02020603050405020304" pitchFamily="18" charset="0"/>
              </a:rPr>
              <a:t>мають ліцензію</a:t>
            </a:r>
            <a:r>
              <a:rPr lang="uk-UA" sz="1200" dirty="0" smtClean="0">
                <a:effectLst/>
                <a:latin typeface="Times New Roman" panose="02020603050405020304" pitchFamily="18" charset="0"/>
                <a:ea typeface="Times New Roman" panose="02020603050405020304" pitchFamily="18" charset="0"/>
              </a:rPr>
              <a:t> на підвищення кваліфікації або провадять освітню діяльність за акредитованою освітньою програмою. </a:t>
            </a:r>
            <a:r>
              <a:rPr lang="uk-UA" sz="1200" b="1" dirty="0" smtClean="0">
                <a:effectLst/>
                <a:latin typeface="Times New Roman" panose="02020603050405020304" pitchFamily="18" charset="0"/>
                <a:ea typeface="Times New Roman" panose="02020603050405020304" pitchFamily="18" charset="0"/>
              </a:rPr>
              <a:t>Результати підвищення кваліфікації у таких закладах освіти не потребують окремого визнання і підтвердження.</a:t>
            </a:r>
            <a:endParaRPr lang="uk-UA" sz="1100" dirty="0" smtClean="0">
              <a:effectLst/>
              <a:latin typeface="Times New Roman" panose="02020603050405020304" pitchFamily="18" charset="0"/>
              <a:ea typeface="Times New Roman" panose="02020603050405020304" pitchFamily="18" charset="0"/>
            </a:endParaRPr>
          </a:p>
          <a:p>
            <a:pPr indent="449580" algn="just"/>
            <a:r>
              <a:rPr lang="uk-UA" sz="1200" dirty="0" smtClean="0">
                <a:effectLst/>
                <a:latin typeface="Times New Roman" panose="02020603050405020304" pitchFamily="18" charset="0"/>
                <a:ea typeface="Times New Roman" panose="02020603050405020304" pitchFamily="18" charset="0"/>
              </a:rPr>
              <a:t>Педагогічні та науково-педагогічні працівники мають право підвищувати кваліфікацію в інших суб’єктів освітньої діяльності, фізичних та юридичних осіб. Результати підвищення кваліфікації педагогічного (науково-педагогічного) працівника у таких суб’єктів </a:t>
            </a:r>
            <a:r>
              <a:rPr lang="uk-UA" sz="1200" b="1" dirty="0" smtClean="0">
                <a:effectLst/>
                <a:latin typeface="Times New Roman" panose="02020603050405020304" pitchFamily="18" charset="0"/>
                <a:ea typeface="Times New Roman" panose="02020603050405020304" pitchFamily="18" charset="0"/>
              </a:rPr>
              <a:t>визнаються окремим рішенням педагогічної ради. </a:t>
            </a:r>
            <a:endParaRPr lang="uk-UA" sz="1100" dirty="0" smtClean="0">
              <a:effectLst/>
              <a:latin typeface="Times New Roman" panose="02020603050405020304" pitchFamily="18" charset="0"/>
              <a:ea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24</a:t>
            </a:fld>
            <a:endParaRPr lang="uk-UA"/>
          </a:p>
        </p:txBody>
      </p:sp>
    </p:spTree>
    <p:extLst>
      <p:ext uri="{BB962C8B-B14F-4D97-AF65-F5344CB8AC3E}">
        <p14:creationId xmlns:p14="http://schemas.microsoft.com/office/powerpoint/2010/main" val="1236118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449580" algn="just"/>
            <a:r>
              <a:rPr lang="uk-UA" sz="1200" dirty="0" smtClean="0">
                <a:effectLst/>
                <a:latin typeface="Times New Roman" panose="02020603050405020304" pitchFamily="18" charset="0"/>
                <a:ea typeface="Times New Roman" panose="02020603050405020304" pitchFamily="18" charset="0"/>
              </a:rPr>
              <a:t>Відповідно до п.14. Порядку підвищення кваліфікації педагогічних і науково-педагогічних працівників </a:t>
            </a:r>
            <a:r>
              <a:rPr lang="uk-UA" sz="1200" b="1" dirty="0" smtClean="0">
                <a:effectLst/>
                <a:latin typeface="Times New Roman" panose="02020603050405020304" pitchFamily="18" charset="0"/>
                <a:ea typeface="Times New Roman" panose="02020603050405020304" pitchFamily="18" charset="0"/>
              </a:rPr>
              <a:t>педагогічні працівники</a:t>
            </a:r>
            <a:r>
              <a:rPr lang="uk-UA" sz="1200" dirty="0" smtClean="0">
                <a:effectLst/>
                <a:latin typeface="Times New Roman" panose="02020603050405020304" pitchFamily="18" charset="0"/>
                <a:ea typeface="Times New Roman" panose="02020603050405020304" pitchFamily="18" charset="0"/>
              </a:rPr>
              <a:t> </a:t>
            </a:r>
            <a:r>
              <a:rPr lang="uk-UA" sz="1200" b="1" dirty="0" smtClean="0">
                <a:effectLst/>
                <a:latin typeface="Times New Roman" panose="02020603050405020304" pitchFamily="18" charset="0"/>
                <a:ea typeface="Times New Roman" panose="02020603050405020304" pitchFamily="18" charset="0"/>
              </a:rPr>
              <a:t>закладів дошкільної, позашкільної, професійної (професійно-технічної) освіти</a:t>
            </a:r>
            <a:r>
              <a:rPr lang="uk-UA" sz="1200" dirty="0" smtClean="0">
                <a:effectLst/>
                <a:latin typeface="Times New Roman" panose="02020603050405020304" pitchFamily="18" charset="0"/>
                <a:ea typeface="Times New Roman" panose="02020603050405020304" pitchFamily="18" charset="0"/>
              </a:rPr>
              <a:t> підвищують свою кваліфікацію згідно з цим Порядком </a:t>
            </a:r>
            <a:r>
              <a:rPr lang="uk-UA" sz="1200" b="1" dirty="0" smtClean="0">
                <a:effectLst/>
                <a:latin typeface="Times New Roman" panose="02020603050405020304" pitchFamily="18" charset="0"/>
                <a:ea typeface="Times New Roman" panose="02020603050405020304" pitchFamily="18" charset="0"/>
              </a:rPr>
              <a:t>не рідше одного разу на п’ять років</a:t>
            </a:r>
            <a:r>
              <a:rPr lang="uk-UA" sz="1200" dirty="0" smtClean="0">
                <a:effectLst/>
                <a:latin typeface="Times New Roman" panose="02020603050405020304" pitchFamily="18" charset="0"/>
                <a:ea typeface="Times New Roman" panose="02020603050405020304" pitchFamily="18" charset="0"/>
              </a:rPr>
              <a:t> відповідно до спеціальних законів; </a:t>
            </a:r>
            <a:r>
              <a:rPr lang="uk-UA" sz="1200" b="1" dirty="0" smtClean="0">
                <a:effectLst/>
                <a:latin typeface="Times New Roman" panose="02020603050405020304" pitchFamily="18" charset="0"/>
                <a:ea typeface="Times New Roman" panose="02020603050405020304" pitchFamily="18" charset="0"/>
              </a:rPr>
              <a:t>кожен педагогічний працівник</a:t>
            </a:r>
            <a:r>
              <a:rPr lang="uk-UA" sz="1200" dirty="0" smtClean="0">
                <a:effectLst/>
                <a:latin typeface="Times New Roman" panose="02020603050405020304" pitchFamily="18" charset="0"/>
                <a:ea typeface="Times New Roman" panose="02020603050405020304" pitchFamily="18" charset="0"/>
              </a:rPr>
              <a:t> </a:t>
            </a:r>
            <a:r>
              <a:rPr lang="uk-UA" sz="1200" b="1" dirty="0" smtClean="0">
                <a:effectLst/>
                <a:latin typeface="Times New Roman" panose="02020603050405020304" pitchFamily="18" charset="0"/>
                <a:ea typeface="Times New Roman" panose="02020603050405020304" pitchFamily="18" charset="0"/>
              </a:rPr>
              <a:t>закладу загальної середньої освіти</a:t>
            </a:r>
            <a:r>
              <a:rPr lang="uk-UA" sz="1200" dirty="0" smtClean="0">
                <a:effectLst/>
                <a:latin typeface="Times New Roman" panose="02020603050405020304" pitchFamily="18" charset="0"/>
                <a:ea typeface="Times New Roman" panose="02020603050405020304" pitchFamily="18" charset="0"/>
              </a:rPr>
              <a:t> відповідно до Законів України “Про освіту”, “Про загальну середню освіту” </a:t>
            </a:r>
            <a:r>
              <a:rPr lang="uk-UA" sz="1200" b="1" dirty="0" smtClean="0">
                <a:effectLst/>
                <a:latin typeface="Times New Roman" panose="02020603050405020304" pitchFamily="18" charset="0"/>
                <a:ea typeface="Times New Roman" panose="02020603050405020304" pitchFamily="18" charset="0"/>
              </a:rPr>
              <a:t>зобов’язаний щороку підвищувати кваліфікацію</a:t>
            </a:r>
            <a:r>
              <a:rPr lang="uk-UA" sz="1200" b="0" dirty="0" smtClean="0">
                <a:effectLst/>
                <a:latin typeface="Times New Roman" panose="02020603050405020304" pitchFamily="18" charset="0"/>
                <a:ea typeface="Times New Roman" panose="02020603050405020304" pitchFamily="18" charset="0"/>
              </a:rPr>
              <a:t>,</a:t>
            </a:r>
            <a:r>
              <a:rPr lang="uk-UA" sz="1200" b="0" baseline="0" dirty="0" smtClean="0">
                <a:effectLst/>
                <a:latin typeface="Times New Roman" panose="02020603050405020304" pitchFamily="18" charset="0"/>
                <a:ea typeface="Times New Roman" panose="02020603050405020304" pitchFamily="18" charset="0"/>
              </a:rPr>
              <a:t> </a:t>
            </a:r>
            <a:r>
              <a:rPr lang="uk-UA" sz="1200" dirty="0" smtClean="0">
                <a:effectLst/>
                <a:latin typeface="Times New Roman" panose="02020603050405020304" pitchFamily="18" charset="0"/>
                <a:ea typeface="Times New Roman" panose="02020603050405020304" pitchFamily="18" charset="0"/>
              </a:rPr>
              <a:t>що є необхідною умовою проходження ними атестації у порядку, визначеному законодавством.</a:t>
            </a:r>
            <a:endParaRPr lang="uk-UA" sz="1100" dirty="0" smtClean="0">
              <a:effectLst/>
              <a:latin typeface="Times New Roman" panose="02020603050405020304" pitchFamily="18" charset="0"/>
              <a:ea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26</a:t>
            </a:fld>
            <a:endParaRPr lang="uk-UA"/>
          </a:p>
        </p:txBody>
      </p:sp>
    </p:spTree>
    <p:extLst>
      <p:ext uri="{BB962C8B-B14F-4D97-AF65-F5344CB8AC3E}">
        <p14:creationId xmlns:p14="http://schemas.microsoft.com/office/powerpoint/2010/main" val="1618474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449580" algn="just" defTabSz="914400" rtl="0" eaLnBrk="1" fontAlgn="auto" latinLnBrk="0" hangingPunct="1">
              <a:lnSpc>
                <a:spcPct val="100000"/>
              </a:lnSpc>
              <a:spcBef>
                <a:spcPts val="0"/>
              </a:spcBef>
              <a:spcAft>
                <a:spcPts val="0"/>
              </a:spcAft>
              <a:buClrTx/>
              <a:buSzTx/>
              <a:buFontTx/>
              <a:buNone/>
              <a:tabLst/>
              <a:defRPr/>
            </a:pP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Відповідно до Листа МОН № 1/9-683 від 04.11.19 р. «Щодо підвищення кваліфікації та атестації педагогічних працівників»,</a:t>
            </a:r>
            <a:r>
              <a:rPr kumimoji="0" lang="uk-UA"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uk-UA" sz="1200" b="0" i="0" u="sng"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з огляду на </a:t>
            </a:r>
            <a:r>
              <a:rPr kumimoji="0" lang="uk-UA" sz="1200" b="0" i="1" u="sng"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відсутність встановлених законодавством норм щорічного підвищення кваліфікації</a:t>
            </a:r>
            <a:r>
              <a:rPr kumimoji="0" lang="uk-UA" sz="1200" b="0" i="0" u="sng"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 необхідного для проходження чергової атестації,</a:t>
            </a:r>
            <a:r>
              <a:rPr kumimoji="0" lang="uk-UA"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атестаційним комісіям </a:t>
            </a:r>
            <a:r>
              <a:rPr kumimoji="0" lang="uk-UA" sz="1200" b="1" i="1"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rPr>
              <a:t>рекомендовано:</a:t>
            </a:r>
            <a:endParaRPr kumimoji="0" lang="uk-UA" sz="1100" b="0" i="0" u="none" strike="noStrike" kern="1200" cap="none" spc="0" normalizeH="0" baseline="0" noProof="0" dirty="0" smtClean="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algn="just"/>
            <a:r>
              <a:rPr lang="uk-UA" sz="1200" dirty="0" smtClean="0">
                <a:effectLst/>
                <a:latin typeface="Times New Roman" panose="02020603050405020304" pitchFamily="18" charset="0"/>
                <a:ea typeface="Times New Roman" panose="02020603050405020304" pitchFamily="18" charset="0"/>
              </a:rPr>
              <a:t>встановлювати </a:t>
            </a:r>
            <a:r>
              <a:rPr lang="uk-UA" sz="1200" u="sng" dirty="0" smtClean="0">
                <a:effectLst/>
                <a:latin typeface="Times New Roman" panose="02020603050405020304" pitchFamily="18" charset="0"/>
                <a:ea typeface="Times New Roman" panose="02020603050405020304" pitchFamily="18" charset="0"/>
              </a:rPr>
              <a:t>мінімальні</a:t>
            </a:r>
            <a:r>
              <a:rPr lang="uk-UA" sz="1200" dirty="0" smtClean="0">
                <a:effectLst/>
                <a:latin typeface="Times New Roman" panose="02020603050405020304" pitchFamily="18" charset="0"/>
                <a:ea typeface="Times New Roman" panose="02020603050405020304" pitchFamily="18" charset="0"/>
              </a:rPr>
              <a:t> вимоги щодо обсягу (кількості годин) підвищення кваліфікації педагогічних працівників закладів загальної середньої, професійної (професійно-технічної) освіти, а саме:</a:t>
            </a:r>
            <a:endParaRPr lang="uk-UA" sz="1100" dirty="0" smtClean="0">
              <a:effectLst/>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30 годин (за накопичувальною системою за попередні 5 років), якщо завершення атестації припадає на 2020 рік; </a:t>
            </a:r>
            <a:endParaRPr lang="uk-UA" sz="105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r>
              <a:rPr lang="uk-UA" sz="1200" dirty="0" smtClean="0">
                <a:effectLst/>
                <a:latin typeface="Times New Roman" panose="02020603050405020304" pitchFamily="18" charset="0"/>
                <a:ea typeface="Times New Roman" panose="02020603050405020304" pitchFamily="18" charset="0"/>
              </a:rPr>
              <a:t>2) встановлювати </a:t>
            </a:r>
            <a:r>
              <a:rPr lang="uk-UA" sz="1200" u="sng" dirty="0" smtClean="0">
                <a:effectLst/>
                <a:latin typeface="Times New Roman" panose="02020603050405020304" pitchFamily="18" charset="0"/>
                <a:ea typeface="Times New Roman" panose="02020603050405020304" pitchFamily="18" charset="0"/>
              </a:rPr>
              <a:t>мінімальні</a:t>
            </a:r>
            <a:r>
              <a:rPr lang="uk-UA" sz="1200" dirty="0" smtClean="0">
                <a:effectLst/>
                <a:latin typeface="Times New Roman" panose="02020603050405020304" pitchFamily="18" charset="0"/>
                <a:ea typeface="Times New Roman" panose="02020603050405020304" pitchFamily="18" charset="0"/>
              </a:rPr>
              <a:t> вимоги щодо обсягу (кількості годин) підвищення кваліфікації педагогічних працівників закладів дошкільної, позашкільної освіти, та не менше ніж:</a:t>
            </a:r>
            <a:endParaRPr lang="uk-UA" sz="1100" dirty="0" smtClean="0">
              <a:effectLst/>
              <a:latin typeface="Times New Roman" panose="02020603050405020304" pitchFamily="18" charset="0"/>
              <a:ea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24 години (за накопичувальною системою за попередні 5 років), якщо завершення атестації припадає на 2020 рік;</a:t>
            </a:r>
            <a:endParaRPr lang="uk-UA" sz="105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27</a:t>
            </a:fld>
            <a:endParaRPr lang="uk-UA"/>
          </a:p>
        </p:txBody>
      </p:sp>
    </p:spTree>
    <p:extLst>
      <p:ext uri="{BB962C8B-B14F-4D97-AF65-F5344CB8AC3E}">
        <p14:creationId xmlns:p14="http://schemas.microsoft.com/office/powerpoint/2010/main" val="1559564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indent="228600">
              <a:lnSpc>
                <a:spcPct val="115000"/>
              </a:lnSpc>
              <a:spcAft>
                <a:spcPts val="1000"/>
              </a:spcAft>
            </a:pPr>
            <a:r>
              <a:rPr lang="uk-UA"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Щорічний обсяг (кількість годин)</a:t>
            </a: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підвищення кваліфікації </a:t>
            </a:r>
            <a:r>
              <a:rPr lang="uk-UA" sz="1200" b="1" dirty="0" smtClean="0">
                <a:effectLst/>
                <a:latin typeface="Times New Roman" panose="02020603050405020304" pitchFamily="18" charset="0"/>
                <a:ea typeface="Times New Roman" panose="02020603050405020304" pitchFamily="18" charset="0"/>
                <a:cs typeface="Times New Roman" panose="02020603050405020304" pitchFamily="18" charset="0"/>
              </a:rPr>
              <a:t>визначається педагогічним працівником</a:t>
            </a: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та має бути відображений у відповідному плані підвищення кваліфікації, </a:t>
            </a:r>
            <a:r>
              <a:rPr lang="uk-UA" sz="1200" b="1" i="1" u="sng" dirty="0" smtClean="0">
                <a:effectLst/>
                <a:latin typeface="Times New Roman" panose="02020603050405020304" pitchFamily="18" charset="0"/>
                <a:ea typeface="Times New Roman" panose="02020603050405020304" pitchFamily="18" charset="0"/>
                <a:cs typeface="Times New Roman" panose="02020603050405020304" pitchFamily="18" charset="0"/>
              </a:rPr>
              <a:t>а в рік проходження атестації має бути не меншим зазначених вище обсягів.</a:t>
            </a:r>
            <a:r>
              <a:rPr lang="uk-UA" sz="1200" dirty="0" smtClean="0">
                <a:effectLst/>
                <a:latin typeface="Times New Roman" panose="02020603050405020304" pitchFamily="18" charset="0"/>
                <a:ea typeface="Times New Roman" panose="02020603050405020304" pitchFamily="18" charset="0"/>
                <a:cs typeface="Times New Roman" panose="02020603050405020304" pitchFamily="18" charset="0"/>
              </a:rPr>
              <a:t> При цьому, облік годин підвищення кваліфікації педагогічних працівників здійснюється за </a:t>
            </a:r>
            <a:r>
              <a:rPr lang="uk-UA" sz="1200" b="1" u="sng" dirty="0" smtClean="0">
                <a:effectLst/>
                <a:latin typeface="Times New Roman" panose="02020603050405020304" pitchFamily="18" charset="0"/>
                <a:ea typeface="Times New Roman" panose="02020603050405020304" pitchFamily="18" charset="0"/>
                <a:cs typeface="Times New Roman" panose="02020603050405020304" pitchFamily="18" charset="0"/>
              </a:rPr>
              <a:t>накопичувальною системою.</a:t>
            </a:r>
            <a:endParaRPr lang="uk-UA" sz="105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28</a:t>
            </a:fld>
            <a:endParaRPr lang="uk-UA"/>
          </a:p>
        </p:txBody>
      </p:sp>
    </p:spTree>
    <p:extLst>
      <p:ext uri="{BB962C8B-B14F-4D97-AF65-F5344CB8AC3E}">
        <p14:creationId xmlns:p14="http://schemas.microsoft.com/office/powerpoint/2010/main" val="650532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z="1200" dirty="0" smtClean="0">
                <a:effectLst/>
                <a:latin typeface="Times New Roman" panose="02020603050405020304" pitchFamily="18" charset="0"/>
                <a:ea typeface="Times New Roman" panose="02020603050405020304" pitchFamily="18" charset="0"/>
              </a:rPr>
              <a:t>У разі викладання декількох навчальних предметів (дисциплін) педагогічні працівники самостійно обирають послідовність підвищення кваліфікації за певними напрямами у міжатестаційний період в межах </a:t>
            </a:r>
            <a:r>
              <a:rPr lang="uk-UA" sz="1200" b="1" dirty="0" smtClean="0">
                <a:effectLst/>
                <a:latin typeface="Times New Roman" panose="02020603050405020304" pitchFamily="18" charset="0"/>
                <a:ea typeface="Times New Roman" panose="02020603050405020304" pitchFamily="18" charset="0"/>
              </a:rPr>
              <a:t>загального обсягу</a:t>
            </a:r>
            <a:r>
              <a:rPr lang="uk-UA" sz="1200" dirty="0" smtClean="0">
                <a:effectLst/>
                <a:latin typeface="Times New Roman" panose="02020603050405020304" pitchFamily="18" charset="0"/>
                <a:ea typeface="Times New Roman" panose="02020603050405020304" pitchFamily="18" charset="0"/>
              </a:rPr>
              <a:t> (тривалості) підвищення кваліфікації, визначеного законодавством </a:t>
            </a:r>
            <a:endParaRPr lang="uk-UA" dirty="0"/>
          </a:p>
        </p:txBody>
      </p:sp>
      <p:sp>
        <p:nvSpPr>
          <p:cNvPr id="4" name="Місце для номера слайда 3"/>
          <p:cNvSpPr>
            <a:spLocks noGrp="1"/>
          </p:cNvSpPr>
          <p:nvPr>
            <p:ph type="sldNum" sz="quarter" idx="10"/>
          </p:nvPr>
        </p:nvSpPr>
        <p:spPr/>
        <p:txBody>
          <a:bodyPr/>
          <a:lstStyle/>
          <a:p>
            <a:fld id="{0AB64BBF-D63C-4519-BF3C-3B740467EEB3}" type="slidenum">
              <a:rPr lang="uk-UA" smtClean="0"/>
              <a:t>30</a:t>
            </a:fld>
            <a:endParaRPr lang="uk-UA"/>
          </a:p>
        </p:txBody>
      </p:sp>
    </p:spTree>
    <p:extLst>
      <p:ext uri="{BB962C8B-B14F-4D97-AF65-F5344CB8AC3E}">
        <p14:creationId xmlns:p14="http://schemas.microsoft.com/office/powerpoint/2010/main" val="1508204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63"/>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34601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67103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68"/>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768"/>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62763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61"/>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52450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5116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7034"/>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4137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58389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7"/>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460" y="1535117"/>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46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5117156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942691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21494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11" y="273050"/>
            <a:ext cx="4011084" cy="116205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18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11" y="1435104"/>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30997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658314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6"/>
            <a:ext cx="7315200" cy="566739"/>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2389717" y="5367344"/>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61397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40758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68"/>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768"/>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50298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557"/>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749468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816091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7030"/>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76497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773459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4"/>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457" y="1535114"/>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45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61753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505470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96386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7036"/>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37499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9" y="273050"/>
            <a:ext cx="4011084" cy="116205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18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9" y="1435104"/>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253837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2"/>
            <a:ext cx="7315200" cy="566739"/>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2389717" y="5367340"/>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20385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004529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768"/>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768"/>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95647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44173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7"/>
            <a:ext cx="5386917"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461" y="1535117"/>
            <a:ext cx="538903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461"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3520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51117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678541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11" y="273050"/>
            <a:ext cx="4011084" cy="116205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18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11" y="1435104"/>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72267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8"/>
            <a:ext cx="7315200" cy="566739"/>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2389717" y="5367346"/>
            <a:ext cx="73152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solidFill>
                  <a:prstClr val="black">
                    <a:tint val="75000"/>
                  </a:prstClr>
                </a:solidFill>
              </a:rPr>
              <a:pPr/>
              <a:t>17.08.2021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FCEE90A7-963A-4965-B91F-F37D68380D0B}"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65378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8000">
              <a:schemeClr val="accent6">
                <a:lumMod val="40000"/>
                <a:lumOff val="60000"/>
              </a:schemeClr>
            </a:gs>
            <a:gs pos="53000">
              <a:srgbClr val="D4DEFF"/>
            </a:gs>
            <a:gs pos="83000">
              <a:srgbClr val="D4DEFF"/>
            </a:gs>
            <a:gs pos="100000">
              <a:srgbClr val="96AB94"/>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48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048C5CAD-927B-4DAA-97C7-94AE60FB3C0B}" type="datetimeFigureOut">
              <a:rPr lang="ru-RU" smtClean="0">
                <a:solidFill>
                  <a:prstClr val="black">
                    <a:tint val="75000"/>
                  </a:prstClr>
                </a:solidFill>
              </a:rPr>
              <a:pPr defTabSz="914400"/>
              <a:t>17.08.2021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8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48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FCEE90A7-963A-4965-B91F-F37D68380D0B}" type="slidenum">
              <a:rPr lang="ru-RU" smtClean="0">
                <a:solidFill>
                  <a:prstClr val="black">
                    <a:tint val="75000"/>
                  </a:prstClr>
                </a:solidFill>
              </a:rPr>
              <a:pPr defTabSz="914400"/>
              <a:t>‹#›</a:t>
            </a:fld>
            <a:endParaRPr lang="ru-RU">
              <a:solidFill>
                <a:prstClr val="black">
                  <a:tint val="75000"/>
                </a:prstClr>
              </a:solidFill>
            </a:endParaRPr>
          </a:p>
        </p:txBody>
      </p:sp>
    </p:spTree>
    <p:extLst>
      <p:ext uri="{BB962C8B-B14F-4D97-AF65-F5344CB8AC3E}">
        <p14:creationId xmlns:p14="http://schemas.microsoft.com/office/powerpoint/2010/main" val="1647082298"/>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8000">
              <a:schemeClr val="accent6">
                <a:lumMod val="40000"/>
                <a:lumOff val="60000"/>
              </a:schemeClr>
            </a:gs>
            <a:gs pos="53000">
              <a:srgbClr val="D4DEFF"/>
            </a:gs>
            <a:gs pos="83000">
              <a:srgbClr val="D4DEFF"/>
            </a:gs>
            <a:gs pos="100000">
              <a:srgbClr val="96AB94"/>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48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048C5CAD-927B-4DAA-97C7-94AE60FB3C0B}" type="datetimeFigureOut">
              <a:rPr lang="ru-RU" smtClean="0">
                <a:solidFill>
                  <a:prstClr val="black">
                    <a:tint val="75000"/>
                  </a:prstClr>
                </a:solidFill>
              </a:rPr>
              <a:pPr defTabSz="914400"/>
              <a:t>17.08.2021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8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48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FCEE90A7-963A-4965-B91F-F37D68380D0B}" type="slidenum">
              <a:rPr lang="ru-RU" smtClean="0">
                <a:solidFill>
                  <a:prstClr val="black">
                    <a:tint val="75000"/>
                  </a:prstClr>
                </a:solidFill>
              </a:rPr>
              <a:pPr defTabSz="914400"/>
              <a:t>‹#›</a:t>
            </a:fld>
            <a:endParaRPr lang="ru-RU">
              <a:solidFill>
                <a:prstClr val="black">
                  <a:tint val="75000"/>
                </a:prstClr>
              </a:solidFill>
            </a:endParaRPr>
          </a:p>
        </p:txBody>
      </p:sp>
    </p:spTree>
    <p:extLst>
      <p:ext uri="{BB962C8B-B14F-4D97-AF65-F5344CB8AC3E}">
        <p14:creationId xmlns:p14="http://schemas.microsoft.com/office/powerpoint/2010/main" val="865524325"/>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8000">
              <a:schemeClr val="accent6">
                <a:lumMod val="40000"/>
                <a:lumOff val="60000"/>
              </a:schemeClr>
            </a:gs>
            <a:gs pos="53000">
              <a:srgbClr val="D4DEFF"/>
            </a:gs>
            <a:gs pos="83000">
              <a:srgbClr val="D4DEFF"/>
            </a:gs>
            <a:gs pos="100000">
              <a:srgbClr val="96AB94"/>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48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048C5CAD-927B-4DAA-97C7-94AE60FB3C0B}" type="datetimeFigureOut">
              <a:rPr lang="ru-RU" smtClean="0">
                <a:solidFill>
                  <a:prstClr val="black">
                    <a:tint val="75000"/>
                  </a:prstClr>
                </a:solidFill>
              </a:rPr>
              <a:pPr defTabSz="914400"/>
              <a:t>17.08.2021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8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48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FCEE90A7-963A-4965-B91F-F37D68380D0B}" type="slidenum">
              <a:rPr lang="ru-RU" smtClean="0">
                <a:solidFill>
                  <a:prstClr val="black">
                    <a:tint val="75000"/>
                  </a:prstClr>
                </a:solidFill>
              </a:rPr>
              <a:pPr defTabSz="914400"/>
              <a:t>‹#›</a:t>
            </a:fld>
            <a:endParaRPr lang="ru-RU">
              <a:solidFill>
                <a:prstClr val="black">
                  <a:tint val="75000"/>
                </a:prstClr>
              </a:solidFill>
            </a:endParaRPr>
          </a:p>
        </p:txBody>
      </p:sp>
    </p:spTree>
    <p:extLst>
      <p:ext uri="{BB962C8B-B14F-4D97-AF65-F5344CB8AC3E}">
        <p14:creationId xmlns:p14="http://schemas.microsoft.com/office/powerpoint/2010/main" val="3438688806"/>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2.png"/><Relationship Id="rId2" Type="http://schemas.openxmlformats.org/officeDocument/2006/relationships/diagramData" Target="../diagrams/data6.xml"/><Relationship Id="rId1" Type="http://schemas.openxmlformats.org/officeDocument/2006/relationships/slideLayout" Target="../slideLayouts/slideLayout2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mon.gov.ua/ua/news/zatverdzheno-profstandart-vchitelya-pochatkovih-klasiv-vchitelya-zakladu-zagalnoyi-serednoyi-osviti-i-vchitelya-z-pochatkovoyi-osviti" TargetMode="External"/><Relationship Id="rId2" Type="http://schemas.openxmlformats.org/officeDocument/2006/relationships/hyperlink" Target="https://osvitanova.com.ua/posts/4083-yakym-bude-profesiinyi-standart-vchytelia-interviu-z-rozrobnytsiamy" TargetMode="Externa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26.jfif"/><Relationship Id="rId4" Type="http://schemas.openxmlformats.org/officeDocument/2006/relationships/image" Target="../media/image25.jfif"/></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24.jpeg"/><Relationship Id="rId7" Type="http://schemas.openxmlformats.org/officeDocument/2006/relationships/diagramQuickStyle" Target="../diagrams/quickStyle8.xml"/><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26.jfif"/><Relationship Id="rId9" Type="http://schemas.microsoft.com/office/2007/relationships/diagramDrawing" Target="../diagrams/drawing8.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26.jfif"/></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31.jfif"/><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8.png"/><Relationship Id="rId1" Type="http://schemas.openxmlformats.org/officeDocument/2006/relationships/slideLayout" Target="../slideLayouts/slideLayout2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9.png"/><Relationship Id="rId1" Type="http://schemas.openxmlformats.org/officeDocument/2006/relationships/slideLayout" Target="../slideLayouts/slideLayout2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0.png"/><Relationship Id="rId1" Type="http://schemas.openxmlformats.org/officeDocument/2006/relationships/slideLayout" Target="../slideLayouts/slideLayout2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Учитель\Рабочий стол\орнаменти\kir2.png"/>
          <p:cNvPicPr>
            <a:picLocks noChangeAspect="1" noChangeArrowheads="1"/>
          </p:cNvPicPr>
          <p:nvPr/>
        </p:nvPicPr>
        <p:blipFill>
          <a:blip r:embed="rId2" cstate="print"/>
          <a:srcRect b="45945"/>
          <a:stretch>
            <a:fillRect/>
          </a:stretch>
        </p:blipFill>
        <p:spPr bwMode="auto">
          <a:xfrm>
            <a:off x="0" y="9626"/>
            <a:ext cx="12192000" cy="2276872"/>
          </a:xfrm>
          <a:prstGeom prst="rect">
            <a:avLst/>
          </a:prstGeom>
          <a:noFill/>
          <a:effectLst>
            <a:softEdge rad="635000"/>
          </a:effectLst>
        </p:spPr>
      </p:pic>
      <p:sp>
        <p:nvSpPr>
          <p:cNvPr id="2" name="Заголовок 1"/>
          <p:cNvSpPr>
            <a:spLocks noGrp="1"/>
          </p:cNvSpPr>
          <p:nvPr>
            <p:ph type="ctrTitle"/>
          </p:nvPr>
        </p:nvSpPr>
        <p:spPr>
          <a:xfrm>
            <a:off x="315310" y="2176139"/>
            <a:ext cx="6385034" cy="2442954"/>
          </a:xfrm>
        </p:spPr>
        <p:txBody>
          <a:bodyPr>
            <a:noAutofit/>
          </a:bodyPr>
          <a:lstStyle/>
          <a:p>
            <a:r>
              <a:rPr lang="en-US" sz="5400" b="1" dirty="0" smtClean="0">
                <a:ln w="22225">
                  <a:solidFill>
                    <a:schemeClr val="accent2"/>
                  </a:solidFill>
                  <a:prstDash val="solid"/>
                </a:ln>
                <a:solidFill>
                  <a:schemeClr val="accent2">
                    <a:lumMod val="40000"/>
                    <a:lumOff val="60000"/>
                  </a:schemeClr>
                </a:solidFill>
              </a:rPr>
              <a:t/>
            </a:r>
            <a:br>
              <a:rPr lang="en-US" sz="5400" b="1" dirty="0" smtClean="0">
                <a:ln w="22225">
                  <a:solidFill>
                    <a:schemeClr val="accent2"/>
                  </a:solidFill>
                  <a:prstDash val="solid"/>
                </a:ln>
                <a:solidFill>
                  <a:schemeClr val="accent2">
                    <a:lumMod val="40000"/>
                    <a:lumOff val="60000"/>
                  </a:schemeClr>
                </a:solidFill>
              </a:rPr>
            </a:br>
            <a:r>
              <a:rPr lang="ru-RU" sz="6000" b="1" dirty="0" err="1" smtClean="0">
                <a:ln w="22225">
                  <a:solidFill>
                    <a:schemeClr val="accent2"/>
                  </a:solidFill>
                  <a:prstDash val="solid"/>
                </a:ln>
                <a:solidFill>
                  <a:schemeClr val="accent2">
                    <a:lumMod val="40000"/>
                    <a:lumOff val="60000"/>
                  </a:schemeClr>
                </a:solidFill>
              </a:rPr>
              <a:t>Професійний</a:t>
            </a:r>
            <a:r>
              <a:rPr lang="ru-RU" sz="6000" b="1" dirty="0" smtClean="0">
                <a:ln w="22225">
                  <a:solidFill>
                    <a:schemeClr val="accent2"/>
                  </a:solidFill>
                  <a:prstDash val="solid"/>
                </a:ln>
                <a:solidFill>
                  <a:schemeClr val="accent2">
                    <a:lumMod val="40000"/>
                    <a:lumOff val="60000"/>
                  </a:schemeClr>
                </a:solidFill>
              </a:rPr>
              <a:t> </a:t>
            </a:r>
            <a:r>
              <a:rPr lang="en-US" sz="6000" b="1" dirty="0" smtClean="0">
                <a:ln w="22225">
                  <a:solidFill>
                    <a:schemeClr val="accent2"/>
                  </a:solidFill>
                  <a:prstDash val="solid"/>
                </a:ln>
                <a:solidFill>
                  <a:schemeClr val="accent2">
                    <a:lumMod val="40000"/>
                    <a:lumOff val="60000"/>
                  </a:schemeClr>
                </a:solidFill>
              </a:rPr>
              <a:t/>
            </a:r>
            <a:br>
              <a:rPr lang="en-US" sz="6000" b="1" dirty="0" smtClean="0">
                <a:ln w="22225">
                  <a:solidFill>
                    <a:schemeClr val="accent2"/>
                  </a:solidFill>
                  <a:prstDash val="solid"/>
                </a:ln>
                <a:solidFill>
                  <a:schemeClr val="accent2">
                    <a:lumMod val="40000"/>
                    <a:lumOff val="60000"/>
                  </a:schemeClr>
                </a:solidFill>
              </a:rPr>
            </a:br>
            <a:r>
              <a:rPr lang="ru-RU" sz="6000" b="1" dirty="0" smtClean="0">
                <a:ln w="22225">
                  <a:solidFill>
                    <a:schemeClr val="accent2"/>
                  </a:solidFill>
                  <a:prstDash val="solid"/>
                </a:ln>
                <a:solidFill>
                  <a:schemeClr val="accent2">
                    <a:lumMod val="40000"/>
                    <a:lumOff val="60000"/>
                  </a:schemeClr>
                </a:solidFill>
              </a:rPr>
              <a:t>стандарт </a:t>
            </a:r>
            <a:r>
              <a:rPr lang="ru-RU" sz="6000" b="1" dirty="0" err="1">
                <a:ln w="22225">
                  <a:solidFill>
                    <a:schemeClr val="accent2"/>
                  </a:solidFill>
                  <a:prstDash val="solid"/>
                </a:ln>
                <a:solidFill>
                  <a:schemeClr val="accent2">
                    <a:lumMod val="40000"/>
                    <a:lumOff val="60000"/>
                  </a:schemeClr>
                </a:solidFill>
              </a:rPr>
              <a:t>вчителя</a:t>
            </a:r>
            <a:r>
              <a:rPr lang="ru-RU" sz="6000" b="1" dirty="0">
                <a:ln w="22225">
                  <a:solidFill>
                    <a:schemeClr val="accent2"/>
                  </a:solidFill>
                  <a:prstDash val="solid"/>
                </a:ln>
                <a:solidFill>
                  <a:schemeClr val="accent2">
                    <a:lumMod val="40000"/>
                    <a:lumOff val="60000"/>
                  </a:schemeClr>
                </a:solidFill>
              </a:rPr>
              <a:t/>
            </a:r>
            <a:br>
              <a:rPr lang="ru-RU" sz="6000" b="1" dirty="0">
                <a:ln w="22225">
                  <a:solidFill>
                    <a:schemeClr val="accent2"/>
                  </a:solidFill>
                  <a:prstDash val="solid"/>
                </a:ln>
                <a:solidFill>
                  <a:schemeClr val="accent2">
                    <a:lumMod val="40000"/>
                    <a:lumOff val="60000"/>
                  </a:schemeClr>
                </a:solidFill>
              </a:rPr>
            </a:br>
            <a:endParaRPr lang="ru-RU" sz="6000" dirty="0"/>
          </a:p>
        </p:txBody>
      </p:sp>
      <p:pic>
        <p:nvPicPr>
          <p:cNvPr id="5" name="Picture 2" descr="Стан домінуючих мотивів навчання студентів на кафедрі пропедевтики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31420" y="1945084"/>
            <a:ext cx="4761185" cy="4786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0451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 xmlns:a16="http://schemas.microsoft.com/office/drawing/2014/main" id="{489D4A08-41C9-459F-8C12-57A930155112}"/>
              </a:ext>
            </a:extLst>
          </p:cNvPr>
          <p:cNvGraphicFramePr/>
          <p:nvPr>
            <p:extLst>
              <p:ext uri="{D42A27DB-BD31-4B8C-83A1-F6EECF244321}">
                <p14:modId xmlns:p14="http://schemas.microsoft.com/office/powerpoint/2010/main" val="727918099"/>
              </p:ext>
            </p:extLst>
          </p:nvPr>
        </p:nvGraphicFramePr>
        <p:xfrm>
          <a:off x="1933530" y="1209615"/>
          <a:ext cx="878605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Рисунок 5">
            <a:extLst>
              <a:ext uri="{FF2B5EF4-FFF2-40B4-BE49-F238E27FC236}">
                <a16:creationId xmlns="" xmlns:a16="http://schemas.microsoft.com/office/drawing/2014/main" id="{00EF1D3A-6B74-4316-BB6C-87590CD59DA5}"/>
              </a:ext>
            </a:extLst>
          </p:cNvPr>
          <p:cNvPicPr>
            <a:picLocks noChangeAspect="1"/>
          </p:cNvPicPr>
          <p:nvPr/>
        </p:nvPicPr>
        <p:blipFill>
          <a:blip r:embed="rId7"/>
          <a:stretch>
            <a:fillRect/>
          </a:stretch>
        </p:blipFill>
        <p:spPr>
          <a:xfrm>
            <a:off x="314079" y="141795"/>
            <a:ext cx="1158340" cy="1511939"/>
          </a:xfrm>
          <a:prstGeom prst="rect">
            <a:avLst/>
          </a:prstGeom>
        </p:spPr>
      </p:pic>
      <p:sp>
        <p:nvSpPr>
          <p:cNvPr id="7" name="Прямоугольник 6">
            <a:extLst>
              <a:ext uri="{FF2B5EF4-FFF2-40B4-BE49-F238E27FC236}">
                <a16:creationId xmlns="" xmlns:a16="http://schemas.microsoft.com/office/drawing/2014/main" id="{A889C10E-7583-4EA8-9116-C6214AAF1A76}"/>
              </a:ext>
            </a:extLst>
          </p:cNvPr>
          <p:cNvSpPr/>
          <p:nvPr/>
        </p:nvSpPr>
        <p:spPr>
          <a:xfrm>
            <a:off x="3240699" y="251436"/>
            <a:ext cx="5710602" cy="646331"/>
          </a:xfrm>
          <a:prstGeom prst="rect">
            <a:avLst/>
          </a:prstGeom>
        </p:spPr>
        <p:txBody>
          <a:bodyPr wrap="none">
            <a:spAutoFit/>
          </a:bodyPr>
          <a:lstStyle/>
          <a:p>
            <a:pPr algn="ctr"/>
            <a:r>
              <a:rPr lang="ru-RU" sz="3600" b="1" dirty="0" err="1">
                <a:solidFill>
                  <a:srgbClr val="FF0000"/>
                </a:solidFill>
                <a:latin typeface="Times New Roman" panose="02020603050405020304" pitchFamily="18" charset="0"/>
                <a:cs typeface="Times New Roman" panose="02020603050405020304" pitchFamily="18" charset="0"/>
              </a:rPr>
              <a:t>Перелік</a:t>
            </a:r>
            <a:r>
              <a:rPr lang="ru-RU" sz="3600" b="1" dirty="0">
                <a:solidFill>
                  <a:srgbClr val="FF0000"/>
                </a:solidFill>
                <a:latin typeface="Times New Roman" panose="02020603050405020304" pitchFamily="18" charset="0"/>
                <a:cs typeface="Times New Roman" panose="02020603050405020304" pitchFamily="18" charset="0"/>
              </a:rPr>
              <a:t> </a:t>
            </a:r>
            <a:r>
              <a:rPr lang="ru-RU" sz="3600" b="1" dirty="0" err="1">
                <a:solidFill>
                  <a:srgbClr val="FF0000"/>
                </a:solidFill>
                <a:latin typeface="Times New Roman" panose="02020603050405020304" pitchFamily="18" charset="0"/>
                <a:cs typeface="Times New Roman" panose="02020603050405020304" pitchFamily="18" charset="0"/>
              </a:rPr>
              <a:t>трудових</a:t>
            </a:r>
            <a:r>
              <a:rPr lang="ru-RU" sz="3600" b="1" dirty="0">
                <a:solidFill>
                  <a:srgbClr val="FF0000"/>
                </a:solidFill>
                <a:latin typeface="Times New Roman" panose="02020603050405020304" pitchFamily="18" charset="0"/>
                <a:cs typeface="Times New Roman" panose="02020603050405020304" pitchFamily="18" charset="0"/>
              </a:rPr>
              <a:t> </a:t>
            </a:r>
            <a:r>
              <a:rPr lang="ru-RU" sz="3600" b="1" dirty="0" err="1">
                <a:solidFill>
                  <a:srgbClr val="FF0000"/>
                </a:solidFill>
                <a:latin typeface="Times New Roman" panose="02020603050405020304" pitchFamily="18" charset="0"/>
                <a:cs typeface="Times New Roman" panose="02020603050405020304" pitchFamily="18" charset="0"/>
              </a:rPr>
              <a:t>функцій</a:t>
            </a:r>
            <a:endParaRPr lang="uk-UA" sz="3600" dirty="0"/>
          </a:p>
        </p:txBody>
      </p:sp>
    </p:spTree>
    <p:extLst>
      <p:ext uri="{BB962C8B-B14F-4D97-AF65-F5344CB8AC3E}">
        <p14:creationId xmlns:p14="http://schemas.microsoft.com/office/powerpoint/2010/main" val="726963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 xmlns:a16="http://schemas.microsoft.com/office/drawing/2014/main" id="{78053A63-3506-4F68-800F-81865C71DA8B}"/>
              </a:ext>
            </a:extLst>
          </p:cNvPr>
          <p:cNvPicPr>
            <a:picLocks noChangeAspect="1"/>
          </p:cNvPicPr>
          <p:nvPr/>
        </p:nvPicPr>
        <p:blipFill>
          <a:blip r:embed="rId2"/>
          <a:stretch>
            <a:fillRect/>
          </a:stretch>
        </p:blipFill>
        <p:spPr>
          <a:xfrm>
            <a:off x="1238739" y="1286593"/>
            <a:ext cx="10463108" cy="5010125"/>
          </a:xfrm>
          <a:prstGeom prst="rect">
            <a:avLst/>
          </a:prstGeom>
        </p:spPr>
      </p:pic>
      <p:pic>
        <p:nvPicPr>
          <p:cNvPr id="5" name="Рисунок 4">
            <a:extLst>
              <a:ext uri="{FF2B5EF4-FFF2-40B4-BE49-F238E27FC236}">
                <a16:creationId xmlns="" xmlns:a16="http://schemas.microsoft.com/office/drawing/2014/main" id="{E41515A5-2656-42B0-8D95-274C233CC222}"/>
              </a:ext>
            </a:extLst>
          </p:cNvPr>
          <p:cNvPicPr>
            <a:picLocks noChangeAspect="1"/>
          </p:cNvPicPr>
          <p:nvPr/>
        </p:nvPicPr>
        <p:blipFill>
          <a:blip r:embed="rId3"/>
          <a:stretch>
            <a:fillRect/>
          </a:stretch>
        </p:blipFill>
        <p:spPr>
          <a:xfrm>
            <a:off x="287280" y="307103"/>
            <a:ext cx="1072989" cy="1249788"/>
          </a:xfrm>
          <a:prstGeom prst="rect">
            <a:avLst/>
          </a:prstGeom>
        </p:spPr>
      </p:pic>
      <p:sp>
        <p:nvSpPr>
          <p:cNvPr id="6" name="Заголовок 5">
            <a:extLst>
              <a:ext uri="{FF2B5EF4-FFF2-40B4-BE49-F238E27FC236}">
                <a16:creationId xmlns="" xmlns:a16="http://schemas.microsoft.com/office/drawing/2014/main" id="{EE46ACE9-1A18-4401-8DEA-5E73AC4E6AA7}"/>
              </a:ext>
            </a:extLst>
          </p:cNvPr>
          <p:cNvSpPr>
            <a:spLocks noGrp="1"/>
          </p:cNvSpPr>
          <p:nvPr>
            <p:ph type="title"/>
          </p:nvPr>
        </p:nvSpPr>
        <p:spPr>
          <a:xfrm>
            <a:off x="3215200" y="489073"/>
            <a:ext cx="5536516" cy="615553"/>
          </a:xfrm>
          <a:prstGeom prst="rect">
            <a:avLst/>
          </a:prstGeom>
        </p:spPr>
        <p:txBody>
          <a:bodyPr wrap="none">
            <a:spAutoFit/>
          </a:bodyPr>
          <a:lstStyle/>
          <a:p>
            <a:pPr lvl="0" algn="ctr"/>
            <a:r>
              <a:rPr lang="ru-RU" sz="4000" b="1" dirty="0" err="1">
                <a:solidFill>
                  <a:srgbClr val="FF0000"/>
                </a:solidFill>
                <a:latin typeface="Times New Roman" panose="02020603050405020304" pitchFamily="18" charset="0"/>
                <a:cs typeface="Times New Roman" panose="02020603050405020304" pitchFamily="18" charset="0"/>
              </a:rPr>
              <a:t>Опис</a:t>
            </a:r>
            <a:r>
              <a:rPr lang="ru-RU" sz="4000" b="1" dirty="0">
                <a:solidFill>
                  <a:srgbClr val="FF0000"/>
                </a:solidFill>
                <a:latin typeface="Times New Roman" panose="02020603050405020304" pitchFamily="18" charset="0"/>
                <a:cs typeface="Times New Roman" panose="02020603050405020304" pitchFamily="18" charset="0"/>
              </a:rPr>
              <a:t> </a:t>
            </a:r>
            <a:r>
              <a:rPr lang="ru-RU" sz="4000" b="1" dirty="0" err="1">
                <a:solidFill>
                  <a:srgbClr val="FF0000"/>
                </a:solidFill>
                <a:latin typeface="Times New Roman" panose="02020603050405020304" pitchFamily="18" charset="0"/>
                <a:cs typeface="Times New Roman" panose="02020603050405020304" pitchFamily="18" charset="0"/>
              </a:rPr>
              <a:t>трудових</a:t>
            </a:r>
            <a:r>
              <a:rPr lang="ru-RU" sz="4000" b="1" dirty="0">
                <a:solidFill>
                  <a:srgbClr val="FF0000"/>
                </a:solidFill>
                <a:latin typeface="Times New Roman" panose="02020603050405020304" pitchFamily="18" charset="0"/>
                <a:cs typeface="Times New Roman" panose="02020603050405020304" pitchFamily="18" charset="0"/>
              </a:rPr>
              <a:t> </a:t>
            </a:r>
            <a:r>
              <a:rPr lang="ru-RU" sz="4000" b="1" dirty="0" err="1">
                <a:solidFill>
                  <a:srgbClr val="FF0000"/>
                </a:solidFill>
                <a:latin typeface="Times New Roman" panose="02020603050405020304" pitchFamily="18" charset="0"/>
                <a:cs typeface="Times New Roman" panose="02020603050405020304" pitchFamily="18" charset="0"/>
              </a:rPr>
              <a:t>функцій</a:t>
            </a:r>
            <a:endParaRPr lang="ru-RU"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6064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9A03AE36-6868-4F72-A4F3-9EF90D191735}"/>
              </a:ext>
            </a:extLst>
          </p:cNvPr>
          <p:cNvPicPr>
            <a:picLocks noChangeAspect="1"/>
          </p:cNvPicPr>
          <p:nvPr/>
        </p:nvPicPr>
        <p:blipFill>
          <a:blip r:embed="rId2"/>
          <a:stretch>
            <a:fillRect/>
          </a:stretch>
        </p:blipFill>
        <p:spPr>
          <a:xfrm>
            <a:off x="581457" y="703387"/>
            <a:ext cx="11029095" cy="5237683"/>
          </a:xfrm>
          <a:prstGeom prst="rect">
            <a:avLst/>
          </a:prstGeom>
        </p:spPr>
      </p:pic>
    </p:spTree>
    <p:extLst>
      <p:ext uri="{BB962C8B-B14F-4D97-AF65-F5344CB8AC3E}">
        <p14:creationId xmlns:p14="http://schemas.microsoft.com/office/powerpoint/2010/main" val="2111274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C211F562-5334-485D-BFB0-04013EFB173F}"/>
              </a:ext>
            </a:extLst>
          </p:cNvPr>
          <p:cNvPicPr>
            <a:picLocks noChangeAspect="1"/>
          </p:cNvPicPr>
          <p:nvPr/>
        </p:nvPicPr>
        <p:blipFill>
          <a:blip r:embed="rId2"/>
          <a:stretch>
            <a:fillRect/>
          </a:stretch>
        </p:blipFill>
        <p:spPr>
          <a:xfrm>
            <a:off x="239152" y="647116"/>
            <a:ext cx="11691827" cy="5574199"/>
          </a:xfrm>
          <a:prstGeom prst="rect">
            <a:avLst/>
          </a:prstGeom>
        </p:spPr>
      </p:pic>
    </p:spTree>
    <p:extLst>
      <p:ext uri="{BB962C8B-B14F-4D97-AF65-F5344CB8AC3E}">
        <p14:creationId xmlns:p14="http://schemas.microsoft.com/office/powerpoint/2010/main" val="37182595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712389A7-1379-472E-947E-E27D3F8E98EC}"/>
              </a:ext>
            </a:extLst>
          </p:cNvPr>
          <p:cNvPicPr>
            <a:picLocks noChangeAspect="1"/>
          </p:cNvPicPr>
          <p:nvPr/>
        </p:nvPicPr>
        <p:blipFill>
          <a:blip r:embed="rId2"/>
          <a:stretch>
            <a:fillRect/>
          </a:stretch>
        </p:blipFill>
        <p:spPr>
          <a:xfrm>
            <a:off x="303669" y="717452"/>
            <a:ext cx="11786811" cy="5331656"/>
          </a:xfrm>
          <a:prstGeom prst="rect">
            <a:avLst/>
          </a:prstGeom>
        </p:spPr>
      </p:pic>
    </p:spTree>
    <p:extLst>
      <p:ext uri="{BB962C8B-B14F-4D97-AF65-F5344CB8AC3E}">
        <p14:creationId xmlns:p14="http://schemas.microsoft.com/office/powerpoint/2010/main" val="101692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9AAF064F-0A9D-406E-B605-8D5CB69DE566}"/>
              </a:ext>
            </a:extLst>
          </p:cNvPr>
          <p:cNvPicPr>
            <a:picLocks noChangeAspect="1"/>
          </p:cNvPicPr>
          <p:nvPr/>
        </p:nvPicPr>
        <p:blipFill>
          <a:blip r:embed="rId2"/>
          <a:stretch>
            <a:fillRect/>
          </a:stretch>
        </p:blipFill>
        <p:spPr>
          <a:xfrm>
            <a:off x="323557" y="601378"/>
            <a:ext cx="11746523" cy="5559805"/>
          </a:xfrm>
          <a:prstGeom prst="rect">
            <a:avLst/>
          </a:prstGeom>
        </p:spPr>
      </p:pic>
    </p:spTree>
    <p:extLst>
      <p:ext uri="{BB962C8B-B14F-4D97-AF65-F5344CB8AC3E}">
        <p14:creationId xmlns:p14="http://schemas.microsoft.com/office/powerpoint/2010/main" val="1068710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8D52F90-7A5E-4771-907D-582DAB55F5EC}"/>
              </a:ext>
            </a:extLst>
          </p:cNvPr>
          <p:cNvSpPr>
            <a:spLocks noGrp="1"/>
          </p:cNvSpPr>
          <p:nvPr>
            <p:ph type="title"/>
          </p:nvPr>
        </p:nvSpPr>
        <p:spPr>
          <a:xfrm>
            <a:off x="1800667" y="405376"/>
            <a:ext cx="9805183" cy="1450757"/>
          </a:xfrm>
        </p:spPr>
        <p:txBody>
          <a:bodyPr>
            <a:normAutofit fontScale="90000"/>
          </a:bodyPr>
          <a:lstStyle/>
          <a:p>
            <a:pPr algn="ctr"/>
            <a:r>
              <a:rPr lang="ru-RU" b="1" dirty="0" err="1">
                <a:solidFill>
                  <a:srgbClr val="FF0000"/>
                </a:solidFill>
                <a:latin typeface="Times New Roman" panose="02020603050405020304" pitchFamily="18" charset="0"/>
                <a:cs typeface="Times New Roman" panose="02020603050405020304" pitchFamily="18" charset="0"/>
              </a:rPr>
              <a:t>Орієнтовний</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опис</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професійних</a:t>
            </a:r>
            <a:r>
              <a:rPr lang="ru-RU" b="1" dirty="0">
                <a:solidFill>
                  <a:srgbClr val="FF0000"/>
                </a:solidFill>
                <a:latin typeface="Times New Roman" panose="02020603050405020304" pitchFamily="18" charset="0"/>
                <a:cs typeface="Times New Roman" panose="02020603050405020304" pitchFamily="18" charset="0"/>
              </a:rPr>
              <a:t> компетентностей </a:t>
            </a:r>
            <a:r>
              <a:rPr lang="ru-RU" b="1" dirty="0" err="1">
                <a:solidFill>
                  <a:srgbClr val="FF0000"/>
                </a:solidFill>
                <a:latin typeface="Times New Roman" panose="02020603050405020304" pitchFamily="18" charset="0"/>
                <a:cs typeface="Times New Roman" panose="02020603050405020304" pitchFamily="18" charset="0"/>
              </a:rPr>
              <a:t>вчителя</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відповідно</a:t>
            </a:r>
            <a:r>
              <a:rPr lang="ru-RU" b="1" dirty="0">
                <a:solidFill>
                  <a:srgbClr val="FF0000"/>
                </a:solidFill>
                <a:latin typeface="Times New Roman" panose="02020603050405020304" pitchFamily="18" charset="0"/>
                <a:cs typeface="Times New Roman" panose="02020603050405020304" pitchFamily="18" charset="0"/>
              </a:rPr>
              <a:t> до </a:t>
            </a:r>
            <a:r>
              <a:rPr lang="ru-RU" b="1" dirty="0" err="1">
                <a:solidFill>
                  <a:srgbClr val="FF0000"/>
                </a:solidFill>
                <a:latin typeface="Times New Roman" panose="02020603050405020304" pitchFamily="18" charset="0"/>
                <a:cs typeface="Times New Roman" panose="02020603050405020304" pitchFamily="18" charset="0"/>
              </a:rPr>
              <a:t>категорій</a:t>
            </a:r>
            <a:endParaRPr lang="uk-UA" dirty="0">
              <a:solidFill>
                <a:srgbClr val="FF0000"/>
              </a:solidFill>
            </a:endParaRPr>
          </a:p>
        </p:txBody>
      </p:sp>
      <p:pic>
        <p:nvPicPr>
          <p:cNvPr id="3" name="Рисунок 2">
            <a:extLst>
              <a:ext uri="{FF2B5EF4-FFF2-40B4-BE49-F238E27FC236}">
                <a16:creationId xmlns="" xmlns:a16="http://schemas.microsoft.com/office/drawing/2014/main" id="{D14B1307-80A0-471E-864B-0CC7B6F6DCA1}"/>
              </a:ext>
            </a:extLst>
          </p:cNvPr>
          <p:cNvPicPr>
            <a:picLocks noChangeAspect="1"/>
          </p:cNvPicPr>
          <p:nvPr/>
        </p:nvPicPr>
        <p:blipFill>
          <a:blip r:embed="rId2"/>
          <a:stretch>
            <a:fillRect/>
          </a:stretch>
        </p:blipFill>
        <p:spPr>
          <a:xfrm>
            <a:off x="349064" y="405376"/>
            <a:ext cx="1140051" cy="1213209"/>
          </a:xfrm>
          <a:prstGeom prst="rect">
            <a:avLst/>
          </a:prstGeom>
        </p:spPr>
      </p:pic>
      <p:pic>
        <p:nvPicPr>
          <p:cNvPr id="4" name="Рисунок 3">
            <a:extLst>
              <a:ext uri="{FF2B5EF4-FFF2-40B4-BE49-F238E27FC236}">
                <a16:creationId xmlns="" xmlns:a16="http://schemas.microsoft.com/office/drawing/2014/main" id="{6A3E065E-B2AE-465D-AFE5-D0BA30B87937}"/>
              </a:ext>
            </a:extLst>
          </p:cNvPr>
          <p:cNvPicPr>
            <a:picLocks noChangeAspect="1"/>
          </p:cNvPicPr>
          <p:nvPr/>
        </p:nvPicPr>
        <p:blipFill>
          <a:blip r:embed="rId3"/>
          <a:stretch>
            <a:fillRect/>
          </a:stretch>
        </p:blipFill>
        <p:spPr>
          <a:xfrm>
            <a:off x="919088" y="1728853"/>
            <a:ext cx="10916528" cy="4611235"/>
          </a:xfrm>
          <a:prstGeom prst="rect">
            <a:avLst/>
          </a:prstGeom>
        </p:spPr>
      </p:pic>
    </p:spTree>
    <p:extLst>
      <p:ext uri="{BB962C8B-B14F-4D97-AF65-F5344CB8AC3E}">
        <p14:creationId xmlns:p14="http://schemas.microsoft.com/office/powerpoint/2010/main" val="3370644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B48CAD2-07A9-4D0C-92E7-E927878CE173}"/>
              </a:ext>
            </a:extLst>
          </p:cNvPr>
          <p:cNvSpPr>
            <a:spLocks noGrp="1"/>
          </p:cNvSpPr>
          <p:nvPr>
            <p:ph type="title"/>
          </p:nvPr>
        </p:nvSpPr>
        <p:spPr/>
        <p:txBody>
          <a:bodyPr>
            <a:normAutofit fontScale="90000"/>
          </a:bodyPr>
          <a:lstStyle/>
          <a:p>
            <a:pPr algn="ctr"/>
            <a:r>
              <a:rPr lang="ru-RU" b="1" dirty="0" err="1">
                <a:solidFill>
                  <a:srgbClr val="FF0000"/>
                </a:solidFill>
                <a:latin typeface="Times New Roman" panose="02020603050405020304" pitchFamily="18" charset="0"/>
                <a:cs typeface="Times New Roman" panose="02020603050405020304" pitchFamily="18" charset="0"/>
              </a:rPr>
              <a:t>Дані</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щодо</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розроблення</a:t>
            </a:r>
            <a:r>
              <a:rPr lang="ru-RU" b="1" dirty="0">
                <a:solidFill>
                  <a:srgbClr val="FF0000"/>
                </a:solidFill>
                <a:latin typeface="Times New Roman" panose="02020603050405020304" pitchFamily="18" charset="0"/>
                <a:cs typeface="Times New Roman" panose="02020603050405020304" pitchFamily="18" charset="0"/>
              </a:rPr>
              <a:t> та </a:t>
            </a:r>
            <a:r>
              <a:rPr lang="ru-RU" b="1" dirty="0" err="1">
                <a:solidFill>
                  <a:srgbClr val="FF0000"/>
                </a:solidFill>
                <a:latin typeface="Times New Roman" panose="02020603050405020304" pitchFamily="18" charset="0"/>
                <a:cs typeface="Times New Roman" panose="02020603050405020304" pitchFamily="18" charset="0"/>
              </a:rPr>
              <a:t>затвердження</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профстандарту</a:t>
            </a:r>
            <a:endParaRPr lang="uk-UA" dirty="0">
              <a:solidFill>
                <a:srgbClr val="FF0000"/>
              </a:solidFill>
            </a:endParaRPr>
          </a:p>
        </p:txBody>
      </p:sp>
      <p:pic>
        <p:nvPicPr>
          <p:cNvPr id="3" name="Рисунок 2">
            <a:extLst>
              <a:ext uri="{FF2B5EF4-FFF2-40B4-BE49-F238E27FC236}">
                <a16:creationId xmlns="" xmlns:a16="http://schemas.microsoft.com/office/drawing/2014/main" id="{A0376CC4-1EE2-4F13-84F4-76CF6FCB7486}"/>
              </a:ext>
            </a:extLst>
          </p:cNvPr>
          <p:cNvPicPr>
            <a:picLocks noChangeAspect="1"/>
          </p:cNvPicPr>
          <p:nvPr/>
        </p:nvPicPr>
        <p:blipFill>
          <a:blip r:embed="rId2"/>
          <a:stretch>
            <a:fillRect/>
          </a:stretch>
        </p:blipFill>
        <p:spPr>
          <a:xfrm>
            <a:off x="363604" y="286604"/>
            <a:ext cx="1054699" cy="1396105"/>
          </a:xfrm>
          <a:prstGeom prst="rect">
            <a:avLst/>
          </a:prstGeom>
        </p:spPr>
      </p:pic>
      <p:sp>
        <p:nvSpPr>
          <p:cNvPr id="4" name="Прямоугольник 3">
            <a:extLst>
              <a:ext uri="{FF2B5EF4-FFF2-40B4-BE49-F238E27FC236}">
                <a16:creationId xmlns="" xmlns:a16="http://schemas.microsoft.com/office/drawing/2014/main" id="{5BA1AD36-8588-4FEF-920F-CB8A0E976DEF}"/>
              </a:ext>
            </a:extLst>
          </p:cNvPr>
          <p:cNvSpPr/>
          <p:nvPr/>
        </p:nvSpPr>
        <p:spPr>
          <a:xfrm>
            <a:off x="996271" y="2873875"/>
            <a:ext cx="9638904" cy="2246769"/>
          </a:xfrm>
          <a:prstGeom prst="rect">
            <a:avLst/>
          </a:prstGeom>
        </p:spPr>
        <p:txBody>
          <a:bodyPr wrap="square">
            <a:spAutoFit/>
          </a:bodyPr>
          <a:lstStyle/>
          <a:p>
            <a:r>
              <a:rPr lang="ru-RU" sz="2800" b="1" dirty="0" err="1">
                <a:latin typeface="Times New Roman" panose="02020603050405020304" pitchFamily="18" charset="0"/>
                <a:cs typeface="Times New Roman" panose="02020603050405020304" pitchFamily="18" charset="0"/>
              </a:rPr>
              <a:t>Розробник</a:t>
            </a:r>
            <a:r>
              <a:rPr lang="ru-RU" sz="2800" b="1" dirty="0">
                <a:latin typeface="Times New Roman" panose="02020603050405020304" pitchFamily="18" charset="0"/>
                <a:cs typeface="Times New Roman" panose="02020603050405020304" pitchFamily="18" charset="0"/>
              </a:rPr>
              <a:t> </a:t>
            </a:r>
            <a:r>
              <a:rPr lang="ru-RU" sz="2800" b="1" dirty="0" err="1">
                <a:latin typeface="Times New Roman" panose="02020603050405020304" pitchFamily="18" charset="0"/>
                <a:cs typeface="Times New Roman" panose="02020603050405020304" pitchFamily="18" charset="0"/>
              </a:rPr>
              <a:t>професійного</a:t>
            </a:r>
            <a:r>
              <a:rPr lang="ru-RU" sz="2800" b="1" dirty="0">
                <a:latin typeface="Times New Roman" panose="02020603050405020304" pitchFamily="18" charset="0"/>
                <a:cs typeface="Times New Roman" panose="02020603050405020304" pitchFamily="18" charset="0"/>
              </a:rPr>
              <a:t> стандарту</a:t>
            </a:r>
          </a:p>
          <a:p>
            <a:r>
              <a:rPr lang="ru-RU" sz="2800" dirty="0" err="1">
                <a:latin typeface="Times New Roman" panose="02020603050405020304" pitchFamily="18" charset="0"/>
                <a:cs typeface="Times New Roman" panose="02020603050405020304" pitchFamily="18" charset="0"/>
              </a:rPr>
              <a:t>Міністерство</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освіти</a:t>
            </a:r>
            <a:r>
              <a:rPr lang="ru-RU" sz="2800" dirty="0">
                <a:latin typeface="Times New Roman" panose="02020603050405020304" pitchFamily="18" charset="0"/>
                <a:cs typeface="Times New Roman" panose="02020603050405020304" pitchFamily="18" charset="0"/>
              </a:rPr>
              <a:t> і науки </a:t>
            </a:r>
            <a:r>
              <a:rPr lang="ru-RU" sz="2800" dirty="0" err="1">
                <a:latin typeface="Times New Roman" panose="02020603050405020304" pitchFamily="18" charset="0"/>
                <a:cs typeface="Times New Roman" panose="02020603050405020304" pitchFamily="18" charset="0"/>
              </a:rPr>
              <a:t>України</a:t>
            </a:r>
            <a:endParaRPr lang="ru-RU" sz="2800" dirty="0">
              <a:latin typeface="Times New Roman" panose="02020603050405020304" pitchFamily="18" charset="0"/>
              <a:cs typeface="Times New Roman" panose="02020603050405020304" pitchFamily="18" charset="0"/>
            </a:endParaRPr>
          </a:p>
          <a:p>
            <a:r>
              <a:rPr lang="uk-UA" sz="2800" b="1" dirty="0">
                <a:latin typeface="Times New Roman" panose="02020603050405020304" pitchFamily="18" charset="0"/>
                <a:cs typeface="Times New Roman" panose="02020603050405020304" pitchFamily="18" charset="0"/>
              </a:rPr>
              <a:t>Суб'єкт перевірки професійного стандарту</a:t>
            </a:r>
          </a:p>
          <a:p>
            <a:r>
              <a:rPr lang="uk-UA" sz="2800" dirty="0">
                <a:latin typeface="Times New Roman" panose="02020603050405020304" pitchFamily="18" charset="0"/>
                <a:cs typeface="Times New Roman" panose="02020603050405020304" pitchFamily="18" charset="0"/>
              </a:rPr>
              <a:t>Науково-дослідний Інститут праці і зайнятості населення Міністерства соціальної політики України і НАН України</a:t>
            </a:r>
          </a:p>
        </p:txBody>
      </p:sp>
    </p:spTree>
    <p:extLst>
      <p:ext uri="{BB962C8B-B14F-4D97-AF65-F5344CB8AC3E}">
        <p14:creationId xmlns:p14="http://schemas.microsoft.com/office/powerpoint/2010/main" val="2358088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014F439-6F4E-4BCD-9A8D-B3943844CA21}"/>
              </a:ext>
            </a:extLst>
          </p:cNvPr>
          <p:cNvSpPr>
            <a:spLocks noGrp="1"/>
          </p:cNvSpPr>
          <p:nvPr>
            <p:ph type="title"/>
          </p:nvPr>
        </p:nvSpPr>
        <p:spPr>
          <a:xfrm>
            <a:off x="0" y="1538476"/>
            <a:ext cx="4855779" cy="4491613"/>
          </a:xfrm>
        </p:spPr>
        <p:txBody>
          <a:bodyPr rtlCol="0">
            <a:noAutofit/>
          </a:bodyPr>
          <a:lstStyle/>
          <a:p>
            <a:r>
              <a:rPr lang="ru-RU" sz="2800" dirty="0" err="1">
                <a:solidFill>
                  <a:srgbClr val="002060"/>
                </a:solidFill>
              </a:rPr>
              <a:t>Учителі</a:t>
            </a:r>
            <a:r>
              <a:rPr lang="ru-RU" sz="2800" dirty="0">
                <a:solidFill>
                  <a:srgbClr val="002060"/>
                </a:solidFill>
              </a:rPr>
              <a:t> </a:t>
            </a:r>
            <a:r>
              <a:rPr lang="ru-RU" sz="2800" dirty="0" err="1">
                <a:solidFill>
                  <a:srgbClr val="002060"/>
                </a:solidFill>
              </a:rPr>
              <a:t>мають</a:t>
            </a:r>
            <a:r>
              <a:rPr lang="ru-RU" sz="2800" dirty="0">
                <a:solidFill>
                  <a:srgbClr val="002060"/>
                </a:solidFill>
              </a:rPr>
              <a:t> </a:t>
            </a:r>
            <a:r>
              <a:rPr lang="ru-RU" sz="2800" dirty="0" err="1">
                <a:solidFill>
                  <a:srgbClr val="002060"/>
                </a:solidFill>
              </a:rPr>
              <a:t>мати</a:t>
            </a:r>
            <a:r>
              <a:rPr lang="ru-RU" sz="2800" dirty="0">
                <a:solidFill>
                  <a:srgbClr val="002060"/>
                </a:solidFill>
              </a:rPr>
              <a:t> </a:t>
            </a:r>
            <a:r>
              <a:rPr lang="ru-RU" sz="2800" dirty="0" err="1">
                <a:solidFill>
                  <a:srgbClr val="002060"/>
                </a:solidFill>
              </a:rPr>
              <a:t>чітке</a:t>
            </a:r>
            <a:r>
              <a:rPr lang="ru-RU" sz="2800" dirty="0">
                <a:solidFill>
                  <a:srgbClr val="002060"/>
                </a:solidFill>
              </a:rPr>
              <a:t/>
            </a:r>
            <a:br>
              <a:rPr lang="ru-RU" sz="2800" dirty="0">
                <a:solidFill>
                  <a:srgbClr val="002060"/>
                </a:solidFill>
              </a:rPr>
            </a:br>
            <a:r>
              <a:rPr lang="ru-RU" sz="2800" dirty="0" err="1">
                <a:solidFill>
                  <a:srgbClr val="002060"/>
                </a:solidFill>
              </a:rPr>
              <a:t>розуміння</a:t>
            </a:r>
            <a:r>
              <a:rPr lang="ru-RU" sz="2800" dirty="0">
                <a:solidFill>
                  <a:srgbClr val="002060"/>
                </a:solidFill>
              </a:rPr>
              <a:t> </a:t>
            </a:r>
            <a:r>
              <a:rPr lang="ru-RU" sz="2800" dirty="0" err="1">
                <a:solidFill>
                  <a:srgbClr val="002060"/>
                </a:solidFill>
              </a:rPr>
              <a:t>власних</a:t>
            </a:r>
            <a:r>
              <a:rPr lang="ru-RU" sz="2800" dirty="0">
                <a:solidFill>
                  <a:srgbClr val="002060"/>
                </a:solidFill>
              </a:rPr>
              <a:t> </a:t>
            </a:r>
            <a:r>
              <a:rPr lang="ru-RU" sz="2800" dirty="0" err="1">
                <a:solidFill>
                  <a:srgbClr val="002060"/>
                </a:solidFill>
              </a:rPr>
              <a:t>сильних</a:t>
            </a:r>
            <a:r>
              <a:rPr lang="ru-RU" sz="2800" dirty="0">
                <a:solidFill>
                  <a:srgbClr val="002060"/>
                </a:solidFill>
              </a:rPr>
              <a:t/>
            </a:r>
            <a:br>
              <a:rPr lang="ru-RU" sz="2800" dirty="0">
                <a:solidFill>
                  <a:srgbClr val="002060"/>
                </a:solidFill>
              </a:rPr>
            </a:br>
            <a:r>
              <a:rPr lang="ru-RU" sz="2800" dirty="0" err="1">
                <a:solidFill>
                  <a:srgbClr val="002060"/>
                </a:solidFill>
              </a:rPr>
              <a:t>сторін</a:t>
            </a:r>
            <a:r>
              <a:rPr lang="ru-RU" sz="2800" dirty="0">
                <a:solidFill>
                  <a:srgbClr val="002060"/>
                </a:solidFill>
              </a:rPr>
              <a:t> і сфер </a:t>
            </a:r>
            <a:r>
              <a:rPr lang="ru-RU" sz="2800" dirty="0" err="1">
                <a:solidFill>
                  <a:srgbClr val="002060"/>
                </a:solidFill>
              </a:rPr>
              <a:t>професійної</a:t>
            </a:r>
            <a:r>
              <a:rPr lang="ru-RU" sz="2800" dirty="0">
                <a:solidFill>
                  <a:srgbClr val="002060"/>
                </a:solidFill>
              </a:rPr>
              <a:t/>
            </a:r>
            <a:br>
              <a:rPr lang="ru-RU" sz="2800" dirty="0">
                <a:solidFill>
                  <a:srgbClr val="002060"/>
                </a:solidFill>
              </a:rPr>
            </a:br>
            <a:r>
              <a:rPr lang="ru-RU" sz="2800" dirty="0" err="1">
                <a:solidFill>
                  <a:srgbClr val="002060"/>
                </a:solidFill>
              </a:rPr>
              <a:t>діяльності</a:t>
            </a:r>
            <a:r>
              <a:rPr lang="ru-RU" sz="2800" dirty="0">
                <a:solidFill>
                  <a:srgbClr val="002060"/>
                </a:solidFill>
              </a:rPr>
              <a:t>, </a:t>
            </a:r>
            <a:r>
              <a:rPr lang="ru-RU" sz="2800" dirty="0" err="1">
                <a:solidFill>
                  <a:srgbClr val="002060"/>
                </a:solidFill>
              </a:rPr>
              <a:t>що</a:t>
            </a:r>
            <a:r>
              <a:rPr lang="ru-RU" sz="2800" dirty="0">
                <a:solidFill>
                  <a:srgbClr val="002060"/>
                </a:solidFill>
              </a:rPr>
              <a:t> </a:t>
            </a:r>
            <a:r>
              <a:rPr lang="ru-RU" sz="2800" dirty="0" err="1">
                <a:solidFill>
                  <a:srgbClr val="002060"/>
                </a:solidFill>
              </a:rPr>
              <a:t>потребують</a:t>
            </a:r>
            <a:r>
              <a:rPr lang="ru-RU" sz="2800" dirty="0">
                <a:solidFill>
                  <a:srgbClr val="002060"/>
                </a:solidFill>
              </a:rPr>
              <a:t/>
            </a:r>
            <a:br>
              <a:rPr lang="ru-RU" sz="2800" dirty="0">
                <a:solidFill>
                  <a:srgbClr val="002060"/>
                </a:solidFill>
              </a:rPr>
            </a:br>
            <a:r>
              <a:rPr lang="ru-RU" sz="2800" dirty="0" err="1">
                <a:solidFill>
                  <a:srgbClr val="002060"/>
                </a:solidFill>
              </a:rPr>
              <a:t>покращення</a:t>
            </a:r>
            <a:r>
              <a:rPr lang="ru-RU" sz="2800" dirty="0">
                <a:solidFill>
                  <a:srgbClr val="002060"/>
                </a:solidFill>
              </a:rPr>
              <a:t>; </a:t>
            </a:r>
            <a:r>
              <a:rPr lang="ru-RU" sz="2800" dirty="0" err="1">
                <a:solidFill>
                  <a:srgbClr val="002060"/>
                </a:solidFill>
              </a:rPr>
              <a:t>мають</a:t>
            </a:r>
            <a:r>
              <a:rPr lang="ru-RU" sz="2800" dirty="0">
                <a:solidFill>
                  <a:srgbClr val="002060"/>
                </a:solidFill>
              </a:rPr>
              <a:t/>
            </a:r>
            <a:br>
              <a:rPr lang="ru-RU" sz="2800" dirty="0">
                <a:solidFill>
                  <a:srgbClr val="002060"/>
                </a:solidFill>
              </a:rPr>
            </a:br>
            <a:r>
              <a:rPr lang="ru-RU" sz="2800" dirty="0" err="1">
                <a:solidFill>
                  <a:srgbClr val="002060"/>
                </a:solidFill>
              </a:rPr>
              <a:t>моделювати</a:t>
            </a:r>
            <a:r>
              <a:rPr lang="ru-RU" sz="2800" dirty="0">
                <a:solidFill>
                  <a:srgbClr val="002060"/>
                </a:solidFill>
              </a:rPr>
              <a:t> </a:t>
            </a:r>
            <a:r>
              <a:rPr lang="ru-RU" sz="2800" dirty="0" err="1">
                <a:solidFill>
                  <a:srgbClr val="002060"/>
                </a:solidFill>
              </a:rPr>
              <a:t>важливість</a:t>
            </a:r>
            <a:r>
              <a:rPr lang="ru-RU" sz="2800" dirty="0">
                <a:solidFill>
                  <a:srgbClr val="002060"/>
                </a:solidFill>
              </a:rPr>
              <a:t/>
            </a:r>
            <a:br>
              <a:rPr lang="ru-RU" sz="2800" dirty="0">
                <a:solidFill>
                  <a:srgbClr val="002060"/>
                </a:solidFill>
              </a:rPr>
            </a:br>
            <a:r>
              <a:rPr lang="ru-RU" sz="2800" dirty="0" err="1">
                <a:solidFill>
                  <a:srgbClr val="002060"/>
                </a:solidFill>
              </a:rPr>
              <a:t>інвестування</a:t>
            </a:r>
            <a:r>
              <a:rPr lang="ru-RU" sz="2800" dirty="0">
                <a:solidFill>
                  <a:srgbClr val="002060"/>
                </a:solidFill>
              </a:rPr>
              <a:t> </a:t>
            </a:r>
            <a:r>
              <a:rPr lang="ru-RU" sz="2800" dirty="0" err="1">
                <a:solidFill>
                  <a:srgbClr val="002060"/>
                </a:solidFill>
              </a:rPr>
              <a:t>свого</a:t>
            </a:r>
            <a:r>
              <a:rPr lang="ru-RU" sz="2800" dirty="0">
                <a:solidFill>
                  <a:srgbClr val="002060"/>
                </a:solidFill>
              </a:rPr>
              <a:t> часу в</a:t>
            </a:r>
            <a:br>
              <a:rPr lang="ru-RU" sz="2800" dirty="0">
                <a:solidFill>
                  <a:srgbClr val="002060"/>
                </a:solidFill>
              </a:rPr>
            </a:br>
            <a:r>
              <a:rPr lang="ru-RU" sz="2800" dirty="0" err="1">
                <a:solidFill>
                  <a:srgbClr val="002060"/>
                </a:solidFill>
              </a:rPr>
              <a:t>професійний</a:t>
            </a:r>
            <a:r>
              <a:rPr lang="ru-RU" sz="2800" dirty="0">
                <a:solidFill>
                  <a:srgbClr val="002060"/>
                </a:solidFill>
              </a:rPr>
              <a:t> </a:t>
            </a:r>
            <a:r>
              <a:rPr lang="ru-RU" sz="2800" dirty="0" err="1">
                <a:solidFill>
                  <a:srgbClr val="002060"/>
                </a:solidFill>
              </a:rPr>
              <a:t>розвиток</a:t>
            </a:r>
            <a:r>
              <a:rPr lang="ru-RU" sz="2800" i="1" dirty="0">
                <a:solidFill>
                  <a:srgbClr val="002060"/>
                </a:solidFill>
              </a:rPr>
              <a:t/>
            </a:r>
            <a:br>
              <a:rPr lang="ru-RU" sz="2800" i="1" dirty="0">
                <a:solidFill>
                  <a:srgbClr val="002060"/>
                </a:solidFill>
              </a:rPr>
            </a:br>
            <a:endParaRPr lang="ru-RU" sz="2800" i="1" dirty="0">
              <a:solidFill>
                <a:srgbClr val="002060"/>
              </a:solidFill>
            </a:endParaRPr>
          </a:p>
        </p:txBody>
      </p:sp>
      <p:graphicFrame>
        <p:nvGraphicFramePr>
          <p:cNvPr id="10" name="Объект 9"/>
          <p:cNvGraphicFramePr>
            <a:graphicFrameLocks noGrp="1"/>
          </p:cNvGraphicFramePr>
          <p:nvPr>
            <p:ph idx="1"/>
            <p:extLst>
              <p:ext uri="{D42A27DB-BD31-4B8C-83A1-F6EECF244321}">
                <p14:modId xmlns:p14="http://schemas.microsoft.com/office/powerpoint/2010/main" val="1523719359"/>
              </p:ext>
            </p:extLst>
          </p:nvPr>
        </p:nvGraphicFramePr>
        <p:xfrm>
          <a:off x="4934608" y="1213945"/>
          <a:ext cx="7031420" cy="5531028"/>
        </p:xfrm>
        <a:graphic>
          <a:graphicData uri="http://schemas.openxmlformats.org/drawingml/2006/chart">
            <c:chart xmlns:c="http://schemas.openxmlformats.org/drawingml/2006/chart" xmlns:r="http://schemas.openxmlformats.org/officeDocument/2006/relationships" r:id="rId3"/>
          </a:graphicData>
        </a:graphic>
      </p:graphicFrame>
      <p:sp>
        <p:nvSpPr>
          <p:cNvPr id="4" name="Прямоугольник 3"/>
          <p:cNvSpPr/>
          <p:nvPr/>
        </p:nvSpPr>
        <p:spPr>
          <a:xfrm>
            <a:off x="470263" y="104503"/>
            <a:ext cx="11011988" cy="923330"/>
          </a:xfrm>
          <a:prstGeom prst="rect">
            <a:avLst/>
          </a:prstGeom>
          <a:noFill/>
        </p:spPr>
        <p:txBody>
          <a:bodyPr wrap="square" lIns="91440" tIns="45720" rIns="91440" bIns="45720">
            <a:spAutoFit/>
          </a:bodyPr>
          <a:lstStyle/>
          <a:p>
            <a:pPr algn="ctr"/>
            <a:r>
              <a:rPr lang="ru-RU" sz="5400" b="0" cap="none" spc="0" dirty="0" err="1">
                <a:ln w="0"/>
                <a:solidFill>
                  <a:srgbClr val="C00000"/>
                </a:solidFill>
                <a:effectLst>
                  <a:reflection blurRad="6350" stA="53000" endA="300" endPos="35500" dir="5400000" sy="-90000" algn="bl" rotWithShape="0"/>
                </a:effectLst>
              </a:rPr>
              <a:t>Практичне</a:t>
            </a:r>
            <a:r>
              <a:rPr lang="ru-RU" sz="5400" b="0" cap="none" spc="0" dirty="0">
                <a:ln w="0"/>
                <a:solidFill>
                  <a:srgbClr val="C00000"/>
                </a:solidFill>
                <a:effectLst>
                  <a:reflection blurRad="6350" stA="53000" endA="300" endPos="35500" dir="5400000" sy="-90000" algn="bl" rotWithShape="0"/>
                </a:effectLst>
              </a:rPr>
              <a:t> </a:t>
            </a:r>
            <a:r>
              <a:rPr lang="ru-RU" sz="5400" b="0" cap="none" spc="0" dirty="0" err="1">
                <a:ln w="0"/>
                <a:solidFill>
                  <a:srgbClr val="C00000"/>
                </a:solidFill>
                <a:effectLst>
                  <a:reflection blurRad="6350" stA="53000" endA="300" endPos="35500" dir="5400000" sy="-90000" algn="bl" rotWithShape="0"/>
                </a:effectLst>
              </a:rPr>
              <a:t>застосування</a:t>
            </a:r>
            <a:r>
              <a:rPr lang="ru-RU" sz="5400" b="0" cap="none" spc="0" dirty="0">
                <a:ln w="0"/>
                <a:solidFill>
                  <a:srgbClr val="C00000"/>
                </a:solidFill>
                <a:effectLst>
                  <a:reflection blurRad="6350" stA="53000" endA="300" endPos="35500" dir="5400000" sy="-90000" algn="bl" rotWithShape="0"/>
                </a:effectLst>
              </a:rPr>
              <a:t> стандарту:</a:t>
            </a:r>
          </a:p>
        </p:txBody>
      </p:sp>
    </p:spTree>
    <p:extLst>
      <p:ext uri="{BB962C8B-B14F-4D97-AF65-F5344CB8AC3E}">
        <p14:creationId xmlns:p14="http://schemas.microsoft.com/office/powerpoint/2010/main" val="3344675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5BA1AD36-8588-4FEF-920F-CB8A0E976DEF}"/>
              </a:ext>
            </a:extLst>
          </p:cNvPr>
          <p:cNvSpPr/>
          <p:nvPr/>
        </p:nvSpPr>
        <p:spPr>
          <a:xfrm>
            <a:off x="491774" y="524813"/>
            <a:ext cx="11537316" cy="2677656"/>
          </a:xfrm>
          <a:prstGeom prst="rect">
            <a:avLst/>
          </a:prstGeom>
        </p:spPr>
        <p:txBody>
          <a:bodyPr wrap="square">
            <a:spAutoFit/>
          </a:bodyPr>
          <a:lstStyle/>
          <a:p>
            <a:r>
              <a:rPr lang="uk-UA" sz="2800" b="1" dirty="0" smtClean="0">
                <a:latin typeface="Times New Roman" panose="02020603050405020304" pitchFamily="18" charset="0"/>
                <a:cs typeface="Times New Roman" panose="02020603050405020304" pitchFamily="18" charset="0"/>
              </a:rPr>
              <a:t>Новацією нового стандарту є його розвивальний характер – опис чотирьох етапів розвитку </a:t>
            </a:r>
            <a:r>
              <a:rPr lang="uk-UA" sz="2800" b="1" dirty="0" err="1" smtClean="0">
                <a:latin typeface="Times New Roman" panose="02020603050405020304" pitchFamily="18" charset="0"/>
                <a:cs typeface="Times New Roman" panose="02020603050405020304" pitchFamily="18" charset="0"/>
              </a:rPr>
              <a:t>компетентностей</a:t>
            </a:r>
            <a:r>
              <a:rPr lang="uk-UA" sz="2800" b="1" dirty="0" smtClean="0">
                <a:latin typeface="Times New Roman" panose="02020603050405020304" pitchFamily="18" charset="0"/>
                <a:cs typeface="Times New Roman" panose="02020603050405020304" pitchFamily="18" charset="0"/>
              </a:rPr>
              <a:t>, які відповідають кваліфікаційним категоріям.</a:t>
            </a:r>
          </a:p>
          <a:p>
            <a:r>
              <a:rPr lang="uk-UA" sz="2800" b="1" dirty="0" smtClean="0">
                <a:latin typeface="Times New Roman" panose="02020603050405020304" pitchFamily="18" charset="0"/>
                <a:cs typeface="Times New Roman" panose="02020603050405020304" pitchFamily="18" charset="0"/>
              </a:rPr>
              <a:t>Це своєрідна дорожня карта професійного розвитку, яка допоможе вчителю визначити, які вміння розвивати, які курси підвищення кваліфікації пройти, які нові ролі опанувати (наприклад супервізор).</a:t>
            </a:r>
            <a:endParaRPr lang="uk-UA" sz="28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3053212" y="3204538"/>
            <a:ext cx="5743945" cy="3529407"/>
          </a:xfrm>
          <a:prstGeom prst="rect">
            <a:avLst/>
          </a:prstGeom>
        </p:spPr>
      </p:pic>
    </p:spTree>
    <p:extLst>
      <p:ext uri="{BB962C8B-B14F-4D97-AF65-F5344CB8AC3E}">
        <p14:creationId xmlns:p14="http://schemas.microsoft.com/office/powerpoint/2010/main" val="3689416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A134327-4864-46BB-A57A-7055C9E3AEC1}"/>
              </a:ext>
            </a:extLst>
          </p:cNvPr>
          <p:cNvSpPr>
            <a:spLocks noGrp="1"/>
          </p:cNvSpPr>
          <p:nvPr>
            <p:ph type="title"/>
          </p:nvPr>
        </p:nvSpPr>
        <p:spPr>
          <a:xfrm>
            <a:off x="735221" y="1712358"/>
            <a:ext cx="10973805" cy="1227882"/>
          </a:xfrm>
        </p:spPr>
        <p:txBody>
          <a:bodyPr rtlCol="0">
            <a:normAutofit fontScale="90000"/>
          </a:bodyPr>
          <a:lstStyle/>
          <a:p>
            <a:pPr rtl="0"/>
            <a:r>
              <a:rPr lang="ru-RU" sz="4400" b="1" dirty="0" err="1">
                <a:solidFill>
                  <a:schemeClr val="tx2">
                    <a:lumMod val="75000"/>
                  </a:schemeClr>
                </a:solidFill>
              </a:rPr>
              <a:t>Профстандарт</a:t>
            </a:r>
            <a:r>
              <a:rPr lang="ru-RU" sz="4400" b="1" dirty="0">
                <a:solidFill>
                  <a:schemeClr val="tx2">
                    <a:lumMod val="75000"/>
                  </a:schemeClr>
                </a:solidFill>
              </a:rPr>
              <a:t>  </a:t>
            </a:r>
            <a:r>
              <a:rPr lang="ru-RU" sz="4400" b="1" dirty="0" err="1">
                <a:solidFill>
                  <a:schemeClr val="tx2">
                    <a:lumMod val="75000"/>
                  </a:schemeClr>
                </a:solidFill>
              </a:rPr>
              <a:t>затверджено</a:t>
            </a:r>
            <a:r>
              <a:rPr lang="ru-RU" sz="4400" b="1" dirty="0">
                <a:solidFill>
                  <a:schemeClr val="tx2">
                    <a:lumMod val="75000"/>
                  </a:schemeClr>
                </a:solidFill>
              </a:rPr>
              <a:t> за </a:t>
            </a:r>
            <a:r>
              <a:rPr lang="ru-RU" sz="4400" b="1" dirty="0" err="1">
                <a:solidFill>
                  <a:schemeClr val="tx2">
                    <a:lumMod val="75000"/>
                  </a:schemeClr>
                </a:solidFill>
              </a:rPr>
              <a:t>професіями</a:t>
            </a:r>
            <a:r>
              <a:rPr lang="ru-RU" sz="4400" b="1" dirty="0">
                <a:solidFill>
                  <a:schemeClr val="tx2">
                    <a:lumMod val="75000"/>
                  </a:schemeClr>
                </a:solidFill>
              </a:rPr>
              <a:t>:</a:t>
            </a:r>
          </a:p>
        </p:txBody>
      </p:sp>
      <p:graphicFrame>
        <p:nvGraphicFramePr>
          <p:cNvPr id="200" name="Объект 2" descr="Smart Art">
            <a:extLst>
              <a:ext uri="{FF2B5EF4-FFF2-40B4-BE49-F238E27FC236}">
                <a16:creationId xmlns="" xmlns:a16="http://schemas.microsoft.com/office/drawing/2014/main" id="{C7094B13-F699-4785-845B-4DB18710A2F8}"/>
              </a:ext>
            </a:extLst>
          </p:cNvPr>
          <p:cNvGraphicFramePr>
            <a:graphicFrameLocks noGrp="1"/>
          </p:cNvGraphicFramePr>
          <p:nvPr>
            <p:ph idx="1"/>
            <p:extLst>
              <p:ext uri="{D42A27DB-BD31-4B8C-83A1-F6EECF244321}">
                <p14:modId xmlns:p14="http://schemas.microsoft.com/office/powerpoint/2010/main" val="4037904161"/>
              </p:ext>
            </p:extLst>
          </p:nvPr>
        </p:nvGraphicFramePr>
        <p:xfrm>
          <a:off x="520262" y="2767733"/>
          <a:ext cx="11272345" cy="39326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C:\Documents and Settings\Учитель\Рабочий стол\орнаменти\kir2.png"/>
          <p:cNvPicPr>
            <a:picLocks noChangeAspect="1" noChangeArrowheads="1"/>
          </p:cNvPicPr>
          <p:nvPr/>
        </p:nvPicPr>
        <p:blipFill>
          <a:blip r:embed="rId8" cstate="print"/>
          <a:srcRect b="45945"/>
          <a:stretch>
            <a:fillRect/>
          </a:stretch>
        </p:blipFill>
        <p:spPr bwMode="auto">
          <a:xfrm>
            <a:off x="0" y="49427"/>
            <a:ext cx="12192000" cy="2276872"/>
          </a:xfrm>
          <a:prstGeom prst="rect">
            <a:avLst/>
          </a:prstGeom>
          <a:noFill/>
          <a:effectLst>
            <a:softEdge rad="635000"/>
          </a:effectLst>
        </p:spPr>
      </p:pic>
    </p:spTree>
    <p:extLst>
      <p:ext uri="{BB962C8B-B14F-4D97-AF65-F5344CB8AC3E}">
        <p14:creationId xmlns:p14="http://schemas.microsoft.com/office/powerpoint/2010/main" val="19203131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a:t>ВИКОРИСТАНІ ДЖЕРЕЛА:</a:t>
            </a:r>
          </a:p>
        </p:txBody>
      </p:sp>
      <p:sp>
        <p:nvSpPr>
          <p:cNvPr id="3" name="Объект 2"/>
          <p:cNvSpPr>
            <a:spLocks noGrp="1"/>
          </p:cNvSpPr>
          <p:nvPr>
            <p:ph idx="1"/>
          </p:nvPr>
        </p:nvSpPr>
        <p:spPr>
          <a:xfrm>
            <a:off x="593835" y="1221834"/>
            <a:ext cx="10972800" cy="4926718"/>
          </a:xfrm>
        </p:spPr>
        <p:txBody>
          <a:bodyPr>
            <a:normAutofit lnSpcReduction="10000"/>
          </a:bodyPr>
          <a:lstStyle/>
          <a:p>
            <a:pPr>
              <a:buFont typeface="Wingdings" panose="05000000000000000000" pitchFamily="2" charset="2"/>
              <a:buChar char="Ø"/>
            </a:pPr>
            <a:r>
              <a:rPr lang="ru-RU" dirty="0" err="1"/>
              <a:t>Яким</a:t>
            </a:r>
            <a:r>
              <a:rPr lang="ru-RU" dirty="0"/>
              <a:t> буде </a:t>
            </a:r>
            <a:r>
              <a:rPr lang="ru-RU" dirty="0" err="1"/>
              <a:t>професійний</a:t>
            </a:r>
            <a:r>
              <a:rPr lang="ru-RU" dirty="0"/>
              <a:t> стандарт </a:t>
            </a:r>
            <a:r>
              <a:rPr lang="ru-RU" dirty="0" err="1"/>
              <a:t>вчителя</a:t>
            </a:r>
            <a:r>
              <a:rPr lang="ru-RU" dirty="0"/>
              <a:t>. </a:t>
            </a:r>
            <a:r>
              <a:rPr lang="ru-RU" dirty="0" err="1"/>
              <a:t>Інтерв’ю</a:t>
            </a:r>
            <a:r>
              <a:rPr lang="ru-RU" dirty="0"/>
              <a:t> з </a:t>
            </a:r>
            <a:r>
              <a:rPr lang="ru-RU" dirty="0" err="1"/>
              <a:t>розробницями</a:t>
            </a:r>
            <a:endParaRPr lang="ru-RU" dirty="0"/>
          </a:p>
          <a:p>
            <a:pPr marL="0" indent="0">
              <a:buNone/>
            </a:pPr>
            <a:r>
              <a:rPr lang="en-US" dirty="0">
                <a:hlinkClick r:id="rId2"/>
              </a:rPr>
              <a:t>https://osvitanova.com.ua/posts/4083-yakym-bude-profesiinyi-standart-vchytelia-interviu-z-rozrobnytsiamy</a:t>
            </a:r>
            <a:endParaRPr lang="uk-UA" dirty="0"/>
          </a:p>
          <a:p>
            <a:pPr>
              <a:buFont typeface="Wingdings" panose="05000000000000000000" pitchFamily="2" charset="2"/>
              <a:buChar char="Ø"/>
            </a:pPr>
            <a:r>
              <a:rPr lang="uk-UA" dirty="0"/>
              <a:t>Професійний стандарт - 2020</a:t>
            </a:r>
          </a:p>
          <a:p>
            <a:pPr marL="0" indent="0">
              <a:buNone/>
            </a:pPr>
            <a:r>
              <a:rPr lang="en-US" dirty="0">
                <a:hlinkClick r:id="rId3"/>
              </a:rPr>
              <a:t>https://</a:t>
            </a:r>
            <a:r>
              <a:rPr lang="en-US" dirty="0" smtClean="0">
                <a:hlinkClick r:id="rId3"/>
              </a:rPr>
              <a:t>mon.gov.ua/ua/news/zatverdzheno-profstandart-vchitelya-pochatkovih-klasiv-vchitelya-zakladu-zagalnoyi-serednoyi-osviti-i-vchitelya-z-pochatkovoyi-osviti</a:t>
            </a:r>
            <a:endParaRPr lang="uk-UA" dirty="0" smtClean="0"/>
          </a:p>
          <a:p>
            <a:pPr>
              <a:buFont typeface="Wingdings" pitchFamily="2" charset="2"/>
              <a:buChar char="Ø"/>
            </a:pPr>
            <a:r>
              <a:rPr lang="uk-UA" dirty="0"/>
              <a:t> </a:t>
            </a:r>
            <a:r>
              <a:rPr lang="uk-UA" dirty="0" smtClean="0"/>
              <a:t>Вісник сектору професійного розвитку педагогічних працівників №4 УІРО</a:t>
            </a:r>
          </a:p>
          <a:p>
            <a:pPr marL="0" indent="0">
              <a:buNone/>
            </a:pPr>
            <a:endParaRPr lang="uk-UA" dirty="0"/>
          </a:p>
          <a:p>
            <a:pPr marL="0" indent="0">
              <a:buNone/>
            </a:pPr>
            <a:endParaRPr lang="uk-UA" dirty="0"/>
          </a:p>
        </p:txBody>
      </p:sp>
    </p:spTree>
    <p:extLst>
      <p:ext uri="{BB962C8B-B14F-4D97-AF65-F5344CB8AC3E}">
        <p14:creationId xmlns:p14="http://schemas.microsoft.com/office/powerpoint/2010/main" val="4259835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89705" y="2332212"/>
            <a:ext cx="10363200" cy="2514107"/>
          </a:xfrm>
          <a:solidFill>
            <a:schemeClr val="accent6">
              <a:lumMod val="60000"/>
              <a:lumOff val="40000"/>
            </a:schemeClr>
          </a:solidFill>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a:noAutofit/>
          </a:bodyPr>
          <a:lstStyle/>
          <a:p>
            <a:pPr>
              <a:lnSpc>
                <a:spcPct val="115000"/>
              </a:lnSpc>
              <a:spcAft>
                <a:spcPts val="0"/>
              </a:spcAft>
            </a:pPr>
            <a:r>
              <a:rPr lang="uk-UA" sz="3200" b="1" dirty="0" smtClean="0">
                <a:latin typeface="Bookman Old Style" panose="02050604050505020204" pitchFamily="18" charset="0"/>
              </a:rPr>
              <a:t>Організаційне </a:t>
            </a:r>
            <a:r>
              <a:rPr lang="uk-UA" sz="3200" b="1" dirty="0">
                <a:latin typeface="Bookman Old Style" panose="02050604050505020204" pitchFamily="18" charset="0"/>
              </a:rPr>
              <a:t>забезпечення підвищення кваліфікації педагогічних працівників закладів освіти </a:t>
            </a:r>
            <a:endParaRPr lang="uk-UA" sz="4000" dirty="0">
              <a:latin typeface="Bookman Old Style" panose="02050604050505020204" pitchFamily="18" charset="0"/>
            </a:endParaRPr>
          </a:p>
        </p:txBody>
      </p:sp>
    </p:spTree>
    <p:extLst>
      <p:ext uri="{BB962C8B-B14F-4D97-AF65-F5344CB8AC3E}">
        <p14:creationId xmlns:p14="http://schemas.microsoft.com/office/powerpoint/2010/main" val="42782994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3251" y="-155826"/>
            <a:ext cx="10515600" cy="1325563"/>
          </a:xfrm>
        </p:spPr>
        <p:txBody>
          <a:bodyPr>
            <a:normAutofit/>
          </a:bodyPr>
          <a:lstStyle/>
          <a:p>
            <a:pPr algn="ctr"/>
            <a:r>
              <a:rPr lang="uk-UA" sz="32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Стаття 59 </a:t>
            </a:r>
            <a:r>
              <a:rPr lang="uk-UA" sz="32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Закону України </a:t>
            </a:r>
            <a:r>
              <a:rPr lang="uk-UA" sz="32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«Про освіту»</a:t>
            </a:r>
            <a:endParaRPr lang="uk-UA" sz="3200" b="1" dirty="0">
              <a:solidFill>
                <a:schemeClr val="bg1"/>
              </a:solidFill>
            </a:endParaRPr>
          </a:p>
        </p:txBody>
      </p:sp>
      <p:sp>
        <p:nvSpPr>
          <p:cNvPr id="3" name="Объект 2"/>
          <p:cNvSpPr>
            <a:spLocks noGrp="1"/>
          </p:cNvSpPr>
          <p:nvPr>
            <p:ph idx="1"/>
          </p:nvPr>
        </p:nvSpPr>
        <p:spPr>
          <a:xfrm>
            <a:off x="838200" y="1737361"/>
            <a:ext cx="10515600" cy="4439603"/>
          </a:xfrm>
        </p:spPr>
        <p:txBody>
          <a:bodyPr>
            <a:normAutofit/>
          </a:bodyPr>
          <a:lstStyle/>
          <a:p>
            <a:pPr indent="0" algn="just">
              <a:buNone/>
            </a:pPr>
            <a:r>
              <a:rPr lang="uk-UA" b="1" dirty="0" smtClean="0">
                <a:latin typeface="Bahnschrift Condensed" panose="020B0502040204020203" pitchFamily="34" charset="0"/>
                <a:ea typeface="Times New Roman" panose="02020603050405020304" pitchFamily="18" charset="0"/>
              </a:rPr>
              <a:t>п. 2. </a:t>
            </a:r>
          </a:p>
          <a:p>
            <a:pPr indent="0" algn="just">
              <a:buNone/>
            </a:pPr>
            <a:r>
              <a:rPr lang="uk-UA" b="1" dirty="0" smtClean="0">
                <a:latin typeface="Bahnschrift Condensed" panose="020B0502040204020203" pitchFamily="34" charset="0"/>
                <a:ea typeface="Times New Roman" panose="02020603050405020304" pitchFamily="18" charset="0"/>
              </a:rPr>
              <a:t>Вид</a:t>
            </a:r>
            <a:r>
              <a:rPr lang="uk-UA" b="1" dirty="0">
                <a:latin typeface="Bahnschrift Condensed" panose="020B0502040204020203" pitchFamily="34" charset="0"/>
                <a:ea typeface="Times New Roman" panose="02020603050405020304" pitchFamily="18" charset="0"/>
              </a:rPr>
              <a:t>, форму та суб’єкта підвищення кваліфікації обирає педагогічний </a:t>
            </a:r>
            <a:r>
              <a:rPr lang="uk-UA" b="1" dirty="0" smtClean="0">
                <a:latin typeface="Bahnschrift Condensed" panose="020B0502040204020203" pitchFamily="34" charset="0"/>
                <a:ea typeface="Times New Roman" panose="02020603050405020304" pitchFamily="18" charset="0"/>
              </a:rPr>
              <a:t>працівник</a:t>
            </a:r>
            <a:endParaRPr lang="en-US" sz="2400" b="1" dirty="0">
              <a:latin typeface="Bahnschrift Condensed" panose="020B0502040204020203" pitchFamily="34" charset="0"/>
              <a:ea typeface="Times New Roman" panose="02020603050405020304" pitchFamily="18" charset="0"/>
            </a:endParaRPr>
          </a:p>
          <a:p>
            <a:pPr indent="0">
              <a:buNone/>
            </a:pPr>
            <a:endParaRPr lang="uk-UA" dirty="0"/>
          </a:p>
        </p:txBody>
      </p:sp>
      <p:grpSp>
        <p:nvGrpSpPr>
          <p:cNvPr id="4" name="Группа 3" descr="значок в виде карандаша и бумаги">
            <a:extLst>
              <a:ext uri="{FF2B5EF4-FFF2-40B4-BE49-F238E27FC236}">
                <a16:creationId xmlns="" xmlns:a16="http://schemas.microsoft.com/office/drawing/2014/main" id="{CD02CDDB-16A0-4015-AE88-EA5958854E17}"/>
              </a:ext>
            </a:extLst>
          </p:cNvPr>
          <p:cNvGrpSpPr/>
          <p:nvPr/>
        </p:nvGrpSpPr>
        <p:grpSpPr>
          <a:xfrm>
            <a:off x="11107784" y="191044"/>
            <a:ext cx="838200" cy="631825"/>
            <a:chOff x="2765425" y="8172450"/>
            <a:chExt cx="628650" cy="631825"/>
          </a:xfrm>
        </p:grpSpPr>
        <p:sp>
          <p:nvSpPr>
            <p:cNvPr id="5" name="Овал 169">
              <a:extLst>
                <a:ext uri="{FF2B5EF4-FFF2-40B4-BE49-F238E27FC236}">
                  <a16:creationId xmlns="" xmlns:a16="http://schemas.microsoft.com/office/drawing/2014/main" id="{BB0E7498-C5A0-46BC-9AEA-01973B690F72}"/>
                </a:ext>
              </a:extLst>
            </p:cNvPr>
            <p:cNvSpPr>
              <a:spLocks noChangeArrowheads="1"/>
            </p:cNvSpPr>
            <p:nvPr/>
          </p:nvSpPr>
          <p:spPr bwMode="auto">
            <a:xfrm>
              <a:off x="2765425" y="8172450"/>
              <a:ext cx="628650" cy="631825"/>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92">
              <a:extLst>
                <a:ext uri="{FF2B5EF4-FFF2-40B4-BE49-F238E27FC236}">
                  <a16:creationId xmlns="" xmlns:a16="http://schemas.microsoft.com/office/drawing/2014/main" id="{BD6C034F-BEB0-4F21-93A9-851988BCBCED}"/>
                </a:ext>
              </a:extLst>
            </p:cNvPr>
            <p:cNvSpPr>
              <a:spLocks noEditPoints="1"/>
            </p:cNvSpPr>
            <p:nvPr/>
          </p:nvSpPr>
          <p:spPr bwMode="auto">
            <a:xfrm>
              <a:off x="2905125" y="8248650"/>
              <a:ext cx="457200" cy="454025"/>
            </a:xfrm>
            <a:custGeom>
              <a:avLst/>
              <a:gdLst>
                <a:gd name="T0" fmla="*/ 115 w 144"/>
                <a:gd name="T1" fmla="*/ 38 h 143"/>
                <a:gd name="T2" fmla="*/ 110 w 144"/>
                <a:gd name="T3" fmla="*/ 0 h 143"/>
                <a:gd name="T4" fmla="*/ 0 w 144"/>
                <a:gd name="T5" fmla="*/ 143 h 143"/>
                <a:gd name="T6" fmla="*/ 110 w 144"/>
                <a:gd name="T7" fmla="*/ 87 h 143"/>
                <a:gd name="T8" fmla="*/ 137 w 144"/>
                <a:gd name="T9" fmla="*/ 38 h 143"/>
                <a:gd name="T10" fmla="*/ 5 w 144"/>
                <a:gd name="T11" fmla="*/ 138 h 143"/>
                <a:gd name="T12" fmla="*/ 106 w 144"/>
                <a:gd name="T13" fmla="*/ 5 h 143"/>
                <a:gd name="T14" fmla="*/ 97 w 144"/>
                <a:gd name="T15" fmla="*/ 55 h 143"/>
                <a:gd name="T16" fmla="*/ 64 w 144"/>
                <a:gd name="T17" fmla="*/ 60 h 143"/>
                <a:gd name="T18" fmla="*/ 74 w 144"/>
                <a:gd name="T19" fmla="*/ 78 h 143"/>
                <a:gd name="T20" fmla="*/ 14 w 144"/>
                <a:gd name="T21" fmla="*/ 83 h 143"/>
                <a:gd name="T22" fmla="*/ 51 w 144"/>
                <a:gd name="T23" fmla="*/ 101 h 143"/>
                <a:gd name="T24" fmla="*/ 14 w 144"/>
                <a:gd name="T25" fmla="*/ 106 h 143"/>
                <a:gd name="T26" fmla="*/ 46 w 144"/>
                <a:gd name="T27" fmla="*/ 129 h 143"/>
                <a:gd name="T28" fmla="*/ 106 w 144"/>
                <a:gd name="T29" fmla="*/ 92 h 143"/>
                <a:gd name="T30" fmla="*/ 52 w 144"/>
                <a:gd name="T31" fmla="*/ 111 h 143"/>
                <a:gd name="T32" fmla="*/ 51 w 144"/>
                <a:gd name="T33" fmla="*/ 124 h 143"/>
                <a:gd name="T34" fmla="*/ 69 w 144"/>
                <a:gd name="T35" fmla="*/ 122 h 143"/>
                <a:gd name="T36" fmla="*/ 116 w 144"/>
                <a:gd name="T37" fmla="*/ 42 h 143"/>
                <a:gd name="T38" fmla="*/ 69 w 144"/>
                <a:gd name="T39" fmla="*/ 122 h 143"/>
                <a:gd name="T40" fmla="*/ 120 w 144"/>
                <a:gd name="T41" fmla="*/ 39 h 143"/>
                <a:gd name="T42" fmla="*/ 136 w 144"/>
                <a:gd name="T43" fmla="*/ 55 h 143"/>
                <a:gd name="T44" fmla="*/ 120 w 144"/>
                <a:gd name="T45" fmla="*/ 52 h 143"/>
                <a:gd name="T46" fmla="*/ 66 w 144"/>
                <a:gd name="T47" fmla="*/ 112 h 143"/>
                <a:gd name="T48" fmla="*/ 55 w 144"/>
                <a:gd name="T49" fmla="*/ 14 h 143"/>
                <a:gd name="T50" fmla="*/ 14 w 144"/>
                <a:gd name="T51" fmla="*/ 60 h 143"/>
                <a:gd name="T52" fmla="*/ 55 w 144"/>
                <a:gd name="T53" fmla="*/ 14 h 143"/>
                <a:gd name="T54" fmla="*/ 18 w 144"/>
                <a:gd name="T55" fmla="*/ 55 h 143"/>
                <a:gd name="T56" fmla="*/ 50 w 144"/>
                <a:gd name="T57" fmla="*/ 19 h 143"/>
                <a:gd name="T58" fmla="*/ 34 w 144"/>
                <a:gd name="T59" fmla="*/ 44 h 143"/>
                <a:gd name="T60" fmla="*/ 48 w 144"/>
                <a:gd name="T61" fmla="*/ 53 h 143"/>
                <a:gd name="T62" fmla="*/ 44 w 144"/>
                <a:gd name="T63" fmla="*/ 33 h 143"/>
                <a:gd name="T64" fmla="*/ 25 w 144"/>
                <a:gd name="T65" fmla="*/ 33 h 143"/>
                <a:gd name="T66" fmla="*/ 21 w 144"/>
                <a:gd name="T67" fmla="*/ 53 h 143"/>
                <a:gd name="T68" fmla="*/ 34 w 144"/>
                <a:gd name="T69" fmla="*/ 44 h 143"/>
                <a:gd name="T70" fmla="*/ 39 w 144"/>
                <a:gd name="T71" fmla="*/ 33 h 143"/>
                <a:gd name="T72" fmla="*/ 30 w 144"/>
                <a:gd name="T73" fmla="*/ 33 h 143"/>
                <a:gd name="T74" fmla="*/ 64 w 144"/>
                <a:gd name="T75" fmla="*/ 14 h 143"/>
                <a:gd name="T76" fmla="*/ 97 w 144"/>
                <a:gd name="T77" fmla="*/ 19 h 143"/>
                <a:gd name="T78" fmla="*/ 64 w 144"/>
                <a:gd name="T79" fmla="*/ 14 h 143"/>
                <a:gd name="T80" fmla="*/ 97 w 144"/>
                <a:gd name="T81" fmla="*/ 35 h 143"/>
                <a:gd name="T82" fmla="*/ 64 w 144"/>
                <a:gd name="T83" fmla="*/ 39 h 143"/>
                <a:gd name="T84" fmla="*/ 14 w 144"/>
                <a:gd name="T85" fmla="*/ 124 h 143"/>
                <a:gd name="T86" fmla="*/ 18 w 144"/>
                <a:gd name="T87" fmla="*/ 129 h 143"/>
                <a:gd name="T88" fmla="*/ 14 w 144"/>
                <a:gd name="T89" fmla="*/ 124 h 143"/>
                <a:gd name="T90" fmla="*/ 28 w 144"/>
                <a:gd name="T91" fmla="*/ 124 h 143"/>
                <a:gd name="T92" fmla="*/ 23 w 144"/>
                <a:gd name="T93" fmla="*/ 129 h 143"/>
                <a:gd name="T94" fmla="*/ 32 w 144"/>
                <a:gd name="T95" fmla="*/ 124 h 143"/>
                <a:gd name="T96" fmla="*/ 37 w 144"/>
                <a:gd name="T97" fmla="*/ 129 h 143"/>
                <a:gd name="T98" fmla="*/ 32 w 144"/>
                <a:gd name="T99" fmla="*/ 1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43">
                  <a:moveTo>
                    <a:pt x="137" y="38"/>
                  </a:moveTo>
                  <a:cubicBezTo>
                    <a:pt x="129" y="29"/>
                    <a:pt x="118" y="35"/>
                    <a:pt x="115" y="38"/>
                  </a:cubicBezTo>
                  <a:cubicBezTo>
                    <a:pt x="110" y="42"/>
                    <a:pt x="110" y="42"/>
                    <a:pt x="110" y="42"/>
                  </a:cubicBezTo>
                  <a:cubicBezTo>
                    <a:pt x="110" y="0"/>
                    <a:pt x="110" y="0"/>
                    <a:pt x="110" y="0"/>
                  </a:cubicBezTo>
                  <a:cubicBezTo>
                    <a:pt x="0" y="0"/>
                    <a:pt x="0" y="0"/>
                    <a:pt x="0" y="0"/>
                  </a:cubicBezTo>
                  <a:cubicBezTo>
                    <a:pt x="0" y="143"/>
                    <a:pt x="0" y="143"/>
                    <a:pt x="0" y="143"/>
                  </a:cubicBezTo>
                  <a:cubicBezTo>
                    <a:pt x="110" y="143"/>
                    <a:pt x="110" y="143"/>
                    <a:pt x="110" y="143"/>
                  </a:cubicBezTo>
                  <a:cubicBezTo>
                    <a:pt x="110" y="87"/>
                    <a:pt x="110" y="87"/>
                    <a:pt x="110" y="87"/>
                  </a:cubicBezTo>
                  <a:cubicBezTo>
                    <a:pt x="137" y="60"/>
                    <a:pt x="137" y="60"/>
                    <a:pt x="137" y="60"/>
                  </a:cubicBezTo>
                  <a:cubicBezTo>
                    <a:pt x="144" y="54"/>
                    <a:pt x="144" y="44"/>
                    <a:pt x="137" y="38"/>
                  </a:cubicBezTo>
                  <a:close/>
                  <a:moveTo>
                    <a:pt x="106" y="138"/>
                  </a:moveTo>
                  <a:cubicBezTo>
                    <a:pt x="5" y="138"/>
                    <a:pt x="5" y="138"/>
                    <a:pt x="5" y="138"/>
                  </a:cubicBezTo>
                  <a:cubicBezTo>
                    <a:pt x="5" y="5"/>
                    <a:pt x="5" y="5"/>
                    <a:pt x="5" y="5"/>
                  </a:cubicBezTo>
                  <a:cubicBezTo>
                    <a:pt x="106" y="5"/>
                    <a:pt x="106" y="5"/>
                    <a:pt x="106" y="5"/>
                  </a:cubicBezTo>
                  <a:cubicBezTo>
                    <a:pt x="106" y="47"/>
                    <a:pt x="106" y="47"/>
                    <a:pt x="106" y="47"/>
                  </a:cubicBezTo>
                  <a:cubicBezTo>
                    <a:pt x="97" y="55"/>
                    <a:pt x="97" y="55"/>
                    <a:pt x="97" y="55"/>
                  </a:cubicBezTo>
                  <a:cubicBezTo>
                    <a:pt x="64" y="55"/>
                    <a:pt x="64" y="55"/>
                    <a:pt x="64" y="55"/>
                  </a:cubicBezTo>
                  <a:cubicBezTo>
                    <a:pt x="64" y="60"/>
                    <a:pt x="64" y="60"/>
                    <a:pt x="64" y="60"/>
                  </a:cubicBezTo>
                  <a:cubicBezTo>
                    <a:pt x="92" y="60"/>
                    <a:pt x="92" y="60"/>
                    <a:pt x="92" y="60"/>
                  </a:cubicBezTo>
                  <a:cubicBezTo>
                    <a:pt x="74" y="78"/>
                    <a:pt x="74" y="78"/>
                    <a:pt x="74" y="78"/>
                  </a:cubicBezTo>
                  <a:cubicBezTo>
                    <a:pt x="14" y="78"/>
                    <a:pt x="14" y="78"/>
                    <a:pt x="14" y="78"/>
                  </a:cubicBezTo>
                  <a:cubicBezTo>
                    <a:pt x="14" y="83"/>
                    <a:pt x="14" y="83"/>
                    <a:pt x="14" y="83"/>
                  </a:cubicBezTo>
                  <a:cubicBezTo>
                    <a:pt x="69" y="83"/>
                    <a:pt x="69" y="83"/>
                    <a:pt x="69" y="83"/>
                  </a:cubicBezTo>
                  <a:cubicBezTo>
                    <a:pt x="51" y="101"/>
                    <a:pt x="51" y="101"/>
                    <a:pt x="51" y="101"/>
                  </a:cubicBezTo>
                  <a:cubicBezTo>
                    <a:pt x="14" y="101"/>
                    <a:pt x="14" y="101"/>
                    <a:pt x="14" y="101"/>
                  </a:cubicBezTo>
                  <a:cubicBezTo>
                    <a:pt x="14" y="106"/>
                    <a:pt x="14" y="106"/>
                    <a:pt x="14" y="106"/>
                  </a:cubicBezTo>
                  <a:cubicBezTo>
                    <a:pt x="47" y="106"/>
                    <a:pt x="47" y="106"/>
                    <a:pt x="47" y="106"/>
                  </a:cubicBezTo>
                  <a:cubicBezTo>
                    <a:pt x="46" y="129"/>
                    <a:pt x="46" y="129"/>
                    <a:pt x="46" y="129"/>
                  </a:cubicBezTo>
                  <a:cubicBezTo>
                    <a:pt x="70" y="127"/>
                    <a:pt x="70" y="127"/>
                    <a:pt x="70" y="127"/>
                  </a:cubicBezTo>
                  <a:cubicBezTo>
                    <a:pt x="106" y="92"/>
                    <a:pt x="106" y="92"/>
                    <a:pt x="106" y="92"/>
                  </a:cubicBezTo>
                  <a:cubicBezTo>
                    <a:pt x="106" y="138"/>
                    <a:pt x="106" y="138"/>
                    <a:pt x="106" y="138"/>
                  </a:cubicBezTo>
                  <a:close/>
                  <a:moveTo>
                    <a:pt x="52" y="111"/>
                  </a:moveTo>
                  <a:cubicBezTo>
                    <a:pt x="64" y="123"/>
                    <a:pt x="64" y="123"/>
                    <a:pt x="64" y="123"/>
                  </a:cubicBezTo>
                  <a:cubicBezTo>
                    <a:pt x="51" y="124"/>
                    <a:pt x="51" y="124"/>
                    <a:pt x="51" y="124"/>
                  </a:cubicBezTo>
                  <a:lnTo>
                    <a:pt x="52" y="111"/>
                  </a:lnTo>
                  <a:close/>
                  <a:moveTo>
                    <a:pt x="69" y="122"/>
                  </a:moveTo>
                  <a:cubicBezTo>
                    <a:pt x="53" y="106"/>
                    <a:pt x="53" y="106"/>
                    <a:pt x="53" y="106"/>
                  </a:cubicBezTo>
                  <a:cubicBezTo>
                    <a:pt x="116" y="42"/>
                    <a:pt x="116" y="42"/>
                    <a:pt x="116" y="42"/>
                  </a:cubicBezTo>
                  <a:cubicBezTo>
                    <a:pt x="133" y="59"/>
                    <a:pt x="133" y="59"/>
                    <a:pt x="133" y="59"/>
                  </a:cubicBezTo>
                  <a:lnTo>
                    <a:pt x="69" y="122"/>
                  </a:lnTo>
                  <a:close/>
                  <a:moveTo>
                    <a:pt x="136" y="55"/>
                  </a:moveTo>
                  <a:cubicBezTo>
                    <a:pt x="120" y="39"/>
                    <a:pt x="120" y="39"/>
                    <a:pt x="120" y="39"/>
                  </a:cubicBezTo>
                  <a:cubicBezTo>
                    <a:pt x="122" y="38"/>
                    <a:pt x="128" y="35"/>
                    <a:pt x="134" y="41"/>
                  </a:cubicBezTo>
                  <a:cubicBezTo>
                    <a:pt x="138" y="45"/>
                    <a:pt x="139" y="51"/>
                    <a:pt x="136" y="55"/>
                  </a:cubicBezTo>
                  <a:close/>
                  <a:moveTo>
                    <a:pt x="63" y="109"/>
                  </a:moveTo>
                  <a:cubicBezTo>
                    <a:pt x="120" y="52"/>
                    <a:pt x="120" y="52"/>
                    <a:pt x="120" y="52"/>
                  </a:cubicBezTo>
                  <a:cubicBezTo>
                    <a:pt x="123" y="55"/>
                    <a:pt x="123" y="55"/>
                    <a:pt x="123" y="55"/>
                  </a:cubicBezTo>
                  <a:cubicBezTo>
                    <a:pt x="66" y="112"/>
                    <a:pt x="66" y="112"/>
                    <a:pt x="66" y="112"/>
                  </a:cubicBezTo>
                  <a:lnTo>
                    <a:pt x="63" y="109"/>
                  </a:lnTo>
                  <a:close/>
                  <a:moveTo>
                    <a:pt x="55" y="14"/>
                  </a:moveTo>
                  <a:cubicBezTo>
                    <a:pt x="14" y="14"/>
                    <a:pt x="14" y="14"/>
                    <a:pt x="14" y="14"/>
                  </a:cubicBezTo>
                  <a:cubicBezTo>
                    <a:pt x="14" y="60"/>
                    <a:pt x="14" y="60"/>
                    <a:pt x="14" y="60"/>
                  </a:cubicBezTo>
                  <a:cubicBezTo>
                    <a:pt x="55" y="60"/>
                    <a:pt x="55" y="60"/>
                    <a:pt x="55" y="60"/>
                  </a:cubicBezTo>
                  <a:cubicBezTo>
                    <a:pt x="55" y="14"/>
                    <a:pt x="55" y="14"/>
                    <a:pt x="55" y="14"/>
                  </a:cubicBezTo>
                  <a:close/>
                  <a:moveTo>
                    <a:pt x="50" y="55"/>
                  </a:moveTo>
                  <a:cubicBezTo>
                    <a:pt x="18" y="55"/>
                    <a:pt x="18" y="55"/>
                    <a:pt x="18" y="55"/>
                  </a:cubicBezTo>
                  <a:cubicBezTo>
                    <a:pt x="18" y="19"/>
                    <a:pt x="18" y="19"/>
                    <a:pt x="18" y="19"/>
                  </a:cubicBezTo>
                  <a:cubicBezTo>
                    <a:pt x="50" y="19"/>
                    <a:pt x="50" y="19"/>
                    <a:pt x="50" y="19"/>
                  </a:cubicBezTo>
                  <a:cubicBezTo>
                    <a:pt x="50" y="55"/>
                    <a:pt x="50" y="55"/>
                    <a:pt x="50" y="55"/>
                  </a:cubicBezTo>
                  <a:close/>
                  <a:moveTo>
                    <a:pt x="34" y="44"/>
                  </a:moveTo>
                  <a:cubicBezTo>
                    <a:pt x="39" y="44"/>
                    <a:pt x="44" y="48"/>
                    <a:pt x="44" y="53"/>
                  </a:cubicBezTo>
                  <a:cubicBezTo>
                    <a:pt x="48" y="53"/>
                    <a:pt x="48" y="53"/>
                    <a:pt x="48" y="53"/>
                  </a:cubicBezTo>
                  <a:cubicBezTo>
                    <a:pt x="48" y="47"/>
                    <a:pt x="44" y="42"/>
                    <a:pt x="39" y="40"/>
                  </a:cubicBezTo>
                  <a:cubicBezTo>
                    <a:pt x="42" y="39"/>
                    <a:pt x="44" y="36"/>
                    <a:pt x="44" y="33"/>
                  </a:cubicBezTo>
                  <a:cubicBezTo>
                    <a:pt x="44" y="27"/>
                    <a:pt x="39" y="23"/>
                    <a:pt x="34" y="23"/>
                  </a:cubicBezTo>
                  <a:cubicBezTo>
                    <a:pt x="29" y="23"/>
                    <a:pt x="25" y="27"/>
                    <a:pt x="25" y="33"/>
                  </a:cubicBezTo>
                  <a:cubicBezTo>
                    <a:pt x="25" y="36"/>
                    <a:pt x="27" y="39"/>
                    <a:pt x="29" y="40"/>
                  </a:cubicBezTo>
                  <a:cubicBezTo>
                    <a:pt x="24" y="42"/>
                    <a:pt x="21" y="47"/>
                    <a:pt x="21" y="53"/>
                  </a:cubicBezTo>
                  <a:cubicBezTo>
                    <a:pt x="25" y="53"/>
                    <a:pt x="25" y="53"/>
                    <a:pt x="25" y="53"/>
                  </a:cubicBezTo>
                  <a:cubicBezTo>
                    <a:pt x="25" y="48"/>
                    <a:pt x="29" y="44"/>
                    <a:pt x="34" y="44"/>
                  </a:cubicBezTo>
                  <a:close/>
                  <a:moveTo>
                    <a:pt x="34" y="28"/>
                  </a:moveTo>
                  <a:cubicBezTo>
                    <a:pt x="37" y="28"/>
                    <a:pt x="39" y="30"/>
                    <a:pt x="39" y="33"/>
                  </a:cubicBezTo>
                  <a:cubicBezTo>
                    <a:pt x="39" y="35"/>
                    <a:pt x="37" y="37"/>
                    <a:pt x="34" y="37"/>
                  </a:cubicBezTo>
                  <a:cubicBezTo>
                    <a:pt x="32" y="37"/>
                    <a:pt x="30" y="35"/>
                    <a:pt x="30" y="33"/>
                  </a:cubicBezTo>
                  <a:cubicBezTo>
                    <a:pt x="30" y="30"/>
                    <a:pt x="32" y="28"/>
                    <a:pt x="34" y="28"/>
                  </a:cubicBezTo>
                  <a:close/>
                  <a:moveTo>
                    <a:pt x="64" y="14"/>
                  </a:moveTo>
                  <a:cubicBezTo>
                    <a:pt x="97" y="14"/>
                    <a:pt x="97" y="14"/>
                    <a:pt x="97" y="14"/>
                  </a:cubicBezTo>
                  <a:cubicBezTo>
                    <a:pt x="97" y="19"/>
                    <a:pt x="97" y="19"/>
                    <a:pt x="97" y="19"/>
                  </a:cubicBezTo>
                  <a:cubicBezTo>
                    <a:pt x="64" y="19"/>
                    <a:pt x="64" y="19"/>
                    <a:pt x="64" y="19"/>
                  </a:cubicBezTo>
                  <a:lnTo>
                    <a:pt x="64" y="14"/>
                  </a:lnTo>
                  <a:close/>
                  <a:moveTo>
                    <a:pt x="64" y="35"/>
                  </a:moveTo>
                  <a:cubicBezTo>
                    <a:pt x="97" y="35"/>
                    <a:pt x="97" y="35"/>
                    <a:pt x="97" y="35"/>
                  </a:cubicBezTo>
                  <a:cubicBezTo>
                    <a:pt x="97" y="39"/>
                    <a:pt x="97" y="39"/>
                    <a:pt x="97" y="39"/>
                  </a:cubicBezTo>
                  <a:cubicBezTo>
                    <a:pt x="64" y="39"/>
                    <a:pt x="64" y="39"/>
                    <a:pt x="64" y="39"/>
                  </a:cubicBezTo>
                  <a:lnTo>
                    <a:pt x="64" y="35"/>
                  </a:lnTo>
                  <a:close/>
                  <a:moveTo>
                    <a:pt x="14" y="124"/>
                  </a:moveTo>
                  <a:cubicBezTo>
                    <a:pt x="18" y="124"/>
                    <a:pt x="18" y="124"/>
                    <a:pt x="18" y="124"/>
                  </a:cubicBezTo>
                  <a:cubicBezTo>
                    <a:pt x="18" y="129"/>
                    <a:pt x="18" y="129"/>
                    <a:pt x="18" y="129"/>
                  </a:cubicBezTo>
                  <a:cubicBezTo>
                    <a:pt x="14" y="129"/>
                    <a:pt x="14" y="129"/>
                    <a:pt x="14" y="129"/>
                  </a:cubicBezTo>
                  <a:lnTo>
                    <a:pt x="14" y="124"/>
                  </a:lnTo>
                  <a:close/>
                  <a:moveTo>
                    <a:pt x="23" y="124"/>
                  </a:moveTo>
                  <a:cubicBezTo>
                    <a:pt x="28" y="124"/>
                    <a:pt x="28" y="124"/>
                    <a:pt x="28" y="124"/>
                  </a:cubicBezTo>
                  <a:cubicBezTo>
                    <a:pt x="28" y="129"/>
                    <a:pt x="28" y="129"/>
                    <a:pt x="28" y="129"/>
                  </a:cubicBezTo>
                  <a:cubicBezTo>
                    <a:pt x="23" y="129"/>
                    <a:pt x="23" y="129"/>
                    <a:pt x="23" y="129"/>
                  </a:cubicBezTo>
                  <a:lnTo>
                    <a:pt x="23" y="124"/>
                  </a:lnTo>
                  <a:close/>
                  <a:moveTo>
                    <a:pt x="32" y="124"/>
                  </a:moveTo>
                  <a:cubicBezTo>
                    <a:pt x="37" y="124"/>
                    <a:pt x="37" y="124"/>
                    <a:pt x="37" y="124"/>
                  </a:cubicBezTo>
                  <a:cubicBezTo>
                    <a:pt x="37" y="129"/>
                    <a:pt x="37" y="129"/>
                    <a:pt x="37" y="129"/>
                  </a:cubicBezTo>
                  <a:cubicBezTo>
                    <a:pt x="32" y="129"/>
                    <a:pt x="32" y="129"/>
                    <a:pt x="32" y="129"/>
                  </a:cubicBezTo>
                  <a:lnTo>
                    <a:pt x="32" y="124"/>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pic>
        <p:nvPicPr>
          <p:cNvPr id="7" name="Рисунок 6"/>
          <p:cNvPicPr>
            <a:picLocks noChangeAspect="1"/>
          </p:cNvPicPr>
          <p:nvPr/>
        </p:nvPicPr>
        <p:blipFill>
          <a:blip r:embed="rId3"/>
          <a:stretch>
            <a:fillRect/>
          </a:stretch>
        </p:blipFill>
        <p:spPr>
          <a:xfrm>
            <a:off x="10198818" y="3512431"/>
            <a:ext cx="1400033" cy="1750041"/>
          </a:xfrm>
          <a:prstGeom prst="rect">
            <a:avLst/>
          </a:prstGeom>
        </p:spPr>
      </p:pic>
      <p:grpSp>
        <p:nvGrpSpPr>
          <p:cNvPr id="8" name="Группа 7" descr="Стрелки, указывающие вправо">
            <a:extLst>
              <a:ext uri="{FF2B5EF4-FFF2-40B4-BE49-F238E27FC236}">
                <a16:creationId xmlns="" xmlns:a16="http://schemas.microsoft.com/office/drawing/2014/main" id="{3EA03329-F6CB-4183-9CAB-5EF66439C1A2}"/>
              </a:ext>
            </a:extLst>
          </p:cNvPr>
          <p:cNvGrpSpPr/>
          <p:nvPr/>
        </p:nvGrpSpPr>
        <p:grpSpPr>
          <a:xfrm>
            <a:off x="582305" y="3512430"/>
            <a:ext cx="9389660" cy="1762702"/>
            <a:chOff x="525463" y="1917701"/>
            <a:chExt cx="4427538" cy="835025"/>
          </a:xfrm>
        </p:grpSpPr>
        <p:sp>
          <p:nvSpPr>
            <p:cNvPr id="11" name="Прямоугольник 44">
              <a:extLst>
                <a:ext uri="{FF2B5EF4-FFF2-40B4-BE49-F238E27FC236}">
                  <a16:creationId xmlns="" xmlns:a16="http://schemas.microsoft.com/office/drawing/2014/main" id="{80C1FA83-0717-4B53-8C64-5AD89FC221F2}"/>
                </a:ext>
                <a:ext uri="{C183D7F6-B498-43B3-948B-1728B52AA6E4}">
                  <adec:decorative xmlns="" xmlns:adec="http://schemas.microsoft.com/office/drawing/2017/decorative" val="1"/>
                </a:ext>
              </a:extLst>
            </p:cNvPr>
            <p:cNvSpPr>
              <a:spLocks noChangeArrowheads="1"/>
            </p:cNvSpPr>
            <p:nvPr/>
          </p:nvSpPr>
          <p:spPr bwMode="auto">
            <a:xfrm>
              <a:off x="3224213" y="2103438"/>
              <a:ext cx="1350963" cy="466725"/>
            </a:xfrm>
            <a:prstGeom prst="rect">
              <a:avLst/>
            </a:pr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2" name="Овал 56">
              <a:extLst>
                <a:ext uri="{FF2B5EF4-FFF2-40B4-BE49-F238E27FC236}">
                  <a16:creationId xmlns="" xmlns:a16="http://schemas.microsoft.com/office/drawing/2014/main" id="{74D268B7-6CAB-47BB-A3DD-CD2E1FD39783}"/>
                </a:ext>
                <a:ext uri="{C183D7F6-B498-43B3-948B-1728B52AA6E4}">
                  <adec:decorative xmlns="" xmlns:adec="http://schemas.microsoft.com/office/drawing/2017/decorative" val="1"/>
                </a:ext>
              </a:extLst>
            </p:cNvPr>
            <p:cNvSpPr>
              <a:spLocks noChangeArrowheads="1"/>
            </p:cNvSpPr>
            <p:nvPr/>
          </p:nvSpPr>
          <p:spPr bwMode="auto">
            <a:xfrm>
              <a:off x="3605213" y="1993901"/>
              <a:ext cx="841375" cy="685800"/>
            </a:xfrm>
            <a:prstGeom prst="ellipse">
              <a:avLst/>
            </a:prstGeom>
            <a:solidFill>
              <a:srgbClr val="91C300"/>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4" name="Полилиния 45">
              <a:extLst>
                <a:ext uri="{FF2B5EF4-FFF2-40B4-BE49-F238E27FC236}">
                  <a16:creationId xmlns="" xmlns:a16="http://schemas.microsoft.com/office/drawing/2014/main" id="{68F38412-7613-4443-8BF1-9F453F7875DD}"/>
                </a:ext>
                <a:ext uri="{C183D7F6-B498-43B3-948B-1728B52AA6E4}">
                  <adec:decorative xmlns="" xmlns:adec="http://schemas.microsoft.com/office/drawing/2017/decorative" val="1"/>
                </a:ext>
              </a:extLst>
            </p:cNvPr>
            <p:cNvSpPr>
              <a:spLocks/>
            </p:cNvSpPr>
            <p:nvPr/>
          </p:nvSpPr>
          <p:spPr bwMode="auto">
            <a:xfrm>
              <a:off x="4524376" y="1924051"/>
              <a:ext cx="422275" cy="825500"/>
            </a:xfrm>
            <a:custGeom>
              <a:avLst/>
              <a:gdLst>
                <a:gd name="T0" fmla="*/ 266 w 266"/>
                <a:gd name="T1" fmla="*/ 260 h 520"/>
                <a:gd name="T2" fmla="*/ 0 w 266"/>
                <a:gd name="T3" fmla="*/ 520 h 520"/>
                <a:gd name="T4" fmla="*/ 0 w 266"/>
                <a:gd name="T5" fmla="*/ 0 h 520"/>
                <a:gd name="T6" fmla="*/ 266 w 266"/>
                <a:gd name="T7" fmla="*/ 260 h 520"/>
              </a:gdLst>
              <a:ahLst/>
              <a:cxnLst>
                <a:cxn ang="0">
                  <a:pos x="T0" y="T1"/>
                </a:cxn>
                <a:cxn ang="0">
                  <a:pos x="T2" y="T3"/>
                </a:cxn>
                <a:cxn ang="0">
                  <a:pos x="T4" y="T5"/>
                </a:cxn>
                <a:cxn ang="0">
                  <a:pos x="T6" y="T7"/>
                </a:cxn>
              </a:cxnLst>
              <a:rect l="0" t="0" r="r" b="b"/>
              <a:pathLst>
                <a:path w="266" h="520">
                  <a:moveTo>
                    <a:pt x="266" y="260"/>
                  </a:moveTo>
                  <a:lnTo>
                    <a:pt x="0" y="520"/>
                  </a:lnTo>
                  <a:lnTo>
                    <a:pt x="0" y="0"/>
                  </a:lnTo>
                  <a:lnTo>
                    <a:pt x="266" y="260"/>
                  </a:lnTo>
                  <a:close/>
                </a:path>
              </a:pathLst>
            </a:cu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5" name="Полилиния 47">
              <a:extLst>
                <a:ext uri="{FF2B5EF4-FFF2-40B4-BE49-F238E27FC236}">
                  <a16:creationId xmlns="" xmlns:a16="http://schemas.microsoft.com/office/drawing/2014/main" id="{02BE44E2-B3FE-4365-BC92-48F347A62631}"/>
                </a:ext>
                <a:ext uri="{C183D7F6-B498-43B3-948B-1728B52AA6E4}">
                  <adec:decorative xmlns="" xmlns:adec="http://schemas.microsoft.com/office/drawing/2017/decorative" val="1"/>
                </a:ext>
              </a:extLst>
            </p:cNvPr>
            <p:cNvSpPr>
              <a:spLocks/>
            </p:cNvSpPr>
            <p:nvPr/>
          </p:nvSpPr>
          <p:spPr bwMode="auto">
            <a:xfrm>
              <a:off x="3176588" y="1920876"/>
              <a:ext cx="419100" cy="825500"/>
            </a:xfrm>
            <a:custGeom>
              <a:avLst/>
              <a:gdLst>
                <a:gd name="T0" fmla="*/ 264 w 264"/>
                <a:gd name="T1" fmla="*/ 260 h 520"/>
                <a:gd name="T2" fmla="*/ 0 w 264"/>
                <a:gd name="T3" fmla="*/ 520 h 520"/>
                <a:gd name="T4" fmla="*/ 0 w 264"/>
                <a:gd name="T5" fmla="*/ 0 h 520"/>
                <a:gd name="T6" fmla="*/ 264 w 264"/>
                <a:gd name="T7" fmla="*/ 260 h 520"/>
              </a:gdLst>
              <a:ahLst/>
              <a:cxnLst>
                <a:cxn ang="0">
                  <a:pos x="T0" y="T1"/>
                </a:cxn>
                <a:cxn ang="0">
                  <a:pos x="T2" y="T3"/>
                </a:cxn>
                <a:cxn ang="0">
                  <a:pos x="T4" y="T5"/>
                </a:cxn>
                <a:cxn ang="0">
                  <a:pos x="T6" y="T7"/>
                </a:cxn>
              </a:cxnLst>
              <a:rect l="0" t="0" r="r" b="b"/>
              <a:pathLst>
                <a:path w="264" h="520">
                  <a:moveTo>
                    <a:pt x="264" y="260"/>
                  </a:moveTo>
                  <a:lnTo>
                    <a:pt x="0" y="520"/>
                  </a:lnTo>
                  <a:lnTo>
                    <a:pt x="0" y="0"/>
                  </a:lnTo>
                  <a:lnTo>
                    <a:pt x="264" y="260"/>
                  </a:lnTo>
                  <a:close/>
                </a:path>
              </a:pathLst>
            </a:custGeom>
            <a:solidFill>
              <a:srgbClr val="FFC300"/>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6" name="Прямоугольник 46">
              <a:extLst>
                <a:ext uri="{FF2B5EF4-FFF2-40B4-BE49-F238E27FC236}">
                  <a16:creationId xmlns="" xmlns:a16="http://schemas.microsoft.com/office/drawing/2014/main" id="{BC82EBCE-B057-4908-A60C-79A8956F20C3}"/>
                </a:ext>
                <a:ext uri="{C183D7F6-B498-43B3-948B-1728B52AA6E4}">
                  <adec:decorative xmlns="" xmlns:adec="http://schemas.microsoft.com/office/drawing/2017/decorative" val="1"/>
                </a:ext>
              </a:extLst>
            </p:cNvPr>
            <p:cNvSpPr>
              <a:spLocks noChangeArrowheads="1"/>
            </p:cNvSpPr>
            <p:nvPr/>
          </p:nvSpPr>
          <p:spPr bwMode="auto">
            <a:xfrm>
              <a:off x="1876426" y="2103438"/>
              <a:ext cx="1347788" cy="466725"/>
            </a:xfrm>
            <a:prstGeom prst="rect">
              <a:avLst/>
            </a:prstGeom>
            <a:solidFill>
              <a:srgbClr val="FF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7" name="Полилиния 49">
              <a:extLst>
                <a:ext uri="{FF2B5EF4-FFF2-40B4-BE49-F238E27FC236}">
                  <a16:creationId xmlns="" xmlns:a16="http://schemas.microsoft.com/office/drawing/2014/main" id="{8D5B40D1-6DAA-41DB-9E1C-7BAD158DF457}"/>
                </a:ext>
                <a:ext uri="{C183D7F6-B498-43B3-948B-1728B52AA6E4}">
                  <adec:decorative xmlns="" xmlns:adec="http://schemas.microsoft.com/office/drawing/2017/decorative" val="1"/>
                </a:ext>
              </a:extLst>
            </p:cNvPr>
            <p:cNvSpPr>
              <a:spLocks/>
            </p:cNvSpPr>
            <p:nvPr/>
          </p:nvSpPr>
          <p:spPr bwMode="auto">
            <a:xfrm>
              <a:off x="1828801" y="1924051"/>
              <a:ext cx="419100" cy="825500"/>
            </a:xfrm>
            <a:custGeom>
              <a:avLst/>
              <a:gdLst>
                <a:gd name="T0" fmla="*/ 264 w 264"/>
                <a:gd name="T1" fmla="*/ 260 h 520"/>
                <a:gd name="T2" fmla="*/ 0 w 264"/>
                <a:gd name="T3" fmla="*/ 520 h 520"/>
                <a:gd name="T4" fmla="*/ 0 w 264"/>
                <a:gd name="T5" fmla="*/ 0 h 520"/>
                <a:gd name="T6" fmla="*/ 264 w 264"/>
                <a:gd name="T7" fmla="*/ 260 h 520"/>
              </a:gdLst>
              <a:ahLst/>
              <a:cxnLst>
                <a:cxn ang="0">
                  <a:pos x="T0" y="T1"/>
                </a:cxn>
                <a:cxn ang="0">
                  <a:pos x="T2" y="T3"/>
                </a:cxn>
                <a:cxn ang="0">
                  <a:pos x="T4" y="T5"/>
                </a:cxn>
                <a:cxn ang="0">
                  <a:pos x="T6" y="T7"/>
                </a:cxn>
              </a:cxnLst>
              <a:rect l="0" t="0" r="r" b="b"/>
              <a:pathLst>
                <a:path w="264" h="520">
                  <a:moveTo>
                    <a:pt x="264" y="260"/>
                  </a:moveTo>
                  <a:lnTo>
                    <a:pt x="0" y="520"/>
                  </a:lnTo>
                  <a:lnTo>
                    <a:pt x="0" y="0"/>
                  </a:lnTo>
                  <a:lnTo>
                    <a:pt x="264" y="260"/>
                  </a:lnTo>
                  <a:close/>
                </a:path>
              </a:pathLst>
            </a:custGeom>
            <a:solidFill>
              <a:srgbClr val="F8682C"/>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8" name="Прямоугольник 48">
              <a:extLst>
                <a:ext uri="{FF2B5EF4-FFF2-40B4-BE49-F238E27FC236}">
                  <a16:creationId xmlns="" xmlns:a16="http://schemas.microsoft.com/office/drawing/2014/main" id="{6D33806A-F0CB-4660-AE84-43BA3A66357C}"/>
                </a:ext>
                <a:ext uri="{C183D7F6-B498-43B3-948B-1728B52AA6E4}">
                  <adec:decorative xmlns="" xmlns:adec="http://schemas.microsoft.com/office/drawing/2017/decorative" val="1"/>
                </a:ext>
              </a:extLst>
            </p:cNvPr>
            <p:cNvSpPr>
              <a:spLocks noChangeArrowheads="1"/>
            </p:cNvSpPr>
            <p:nvPr/>
          </p:nvSpPr>
          <p:spPr bwMode="auto">
            <a:xfrm>
              <a:off x="525463" y="2103438"/>
              <a:ext cx="1350963" cy="466725"/>
            </a:xfrm>
            <a:prstGeom prst="rect">
              <a:avLst/>
            </a:prstGeom>
            <a:solidFill>
              <a:srgbClr val="F8682C"/>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9" name="Овал 50">
              <a:extLst>
                <a:ext uri="{FF2B5EF4-FFF2-40B4-BE49-F238E27FC236}">
                  <a16:creationId xmlns="" xmlns:a16="http://schemas.microsoft.com/office/drawing/2014/main" id="{6621CE80-BA2D-4F57-95F9-323DA3A120B3}"/>
                </a:ext>
                <a:ext uri="{C183D7F6-B498-43B3-948B-1728B52AA6E4}">
                  <adec:decorative xmlns="" xmlns:adec="http://schemas.microsoft.com/office/drawing/2017/decorative" val="1"/>
                </a:ext>
              </a:extLst>
            </p:cNvPr>
            <p:cNvSpPr>
              <a:spLocks noChangeArrowheads="1"/>
            </p:cNvSpPr>
            <p:nvPr/>
          </p:nvSpPr>
          <p:spPr bwMode="auto">
            <a:xfrm>
              <a:off x="740500" y="1993901"/>
              <a:ext cx="805725" cy="685800"/>
            </a:xfrm>
            <a:prstGeom prst="ellipse">
              <a:avLst/>
            </a:prstGeom>
            <a:solidFill>
              <a:srgbClr val="F8682C"/>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0" name="Овал 52">
              <a:extLst>
                <a:ext uri="{FF2B5EF4-FFF2-40B4-BE49-F238E27FC236}">
                  <a16:creationId xmlns="" xmlns:a16="http://schemas.microsoft.com/office/drawing/2014/main" id="{A95F5C46-5D85-4BFF-9E96-CF35376EC39B}"/>
                </a:ext>
                <a:ext uri="{C183D7F6-B498-43B3-948B-1728B52AA6E4}">
                  <adec:decorative xmlns="" xmlns:adec="http://schemas.microsoft.com/office/drawing/2017/decorative" val="1"/>
                </a:ext>
              </a:extLst>
            </p:cNvPr>
            <p:cNvSpPr>
              <a:spLocks noChangeArrowheads="1"/>
            </p:cNvSpPr>
            <p:nvPr/>
          </p:nvSpPr>
          <p:spPr bwMode="auto">
            <a:xfrm>
              <a:off x="810110" y="2095501"/>
              <a:ext cx="647216" cy="48260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1" name="Овал 53">
              <a:extLst>
                <a:ext uri="{FF2B5EF4-FFF2-40B4-BE49-F238E27FC236}">
                  <a16:creationId xmlns="" xmlns:a16="http://schemas.microsoft.com/office/drawing/2014/main" id="{E8947771-146F-40FA-90CF-5258C21397CF}"/>
                </a:ext>
                <a:ext uri="{C183D7F6-B498-43B3-948B-1728B52AA6E4}">
                  <adec:decorative xmlns="" xmlns:adec="http://schemas.microsoft.com/office/drawing/2017/decorative" val="1"/>
                </a:ext>
              </a:extLst>
            </p:cNvPr>
            <p:cNvSpPr>
              <a:spLocks noChangeArrowheads="1"/>
            </p:cNvSpPr>
            <p:nvPr/>
          </p:nvSpPr>
          <p:spPr bwMode="auto">
            <a:xfrm>
              <a:off x="2273529" y="1993901"/>
              <a:ext cx="815974" cy="685800"/>
            </a:xfrm>
            <a:prstGeom prst="ellipse">
              <a:avLst/>
            </a:prstGeom>
            <a:solidFill>
              <a:srgbClr val="FFC300"/>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2" name="Овал 55">
              <a:extLst>
                <a:ext uri="{FF2B5EF4-FFF2-40B4-BE49-F238E27FC236}">
                  <a16:creationId xmlns="" xmlns:a16="http://schemas.microsoft.com/office/drawing/2014/main" id="{D4169AE2-E436-49B8-AF32-5742417CE52D}"/>
                </a:ext>
                <a:ext uri="{C183D7F6-B498-43B3-948B-1728B52AA6E4}">
                  <adec:decorative xmlns="" xmlns:adec="http://schemas.microsoft.com/office/drawing/2017/decorative" val="1"/>
                </a:ext>
              </a:extLst>
            </p:cNvPr>
            <p:cNvSpPr>
              <a:spLocks noChangeArrowheads="1"/>
            </p:cNvSpPr>
            <p:nvPr/>
          </p:nvSpPr>
          <p:spPr bwMode="auto">
            <a:xfrm>
              <a:off x="2374915" y="2103438"/>
              <a:ext cx="619111" cy="474663"/>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lvl="0" defTabSz="914400"/>
              <a:endParaRPr kumimoji="0" lang="ru-RU" b="0" i="0" u="none" strike="noStrike" kern="0" cap="none" spc="0" normalizeH="0" baseline="0" noProof="0" dirty="0" smtClean="0">
                <a:ln>
                  <a:noFill/>
                </a:ln>
                <a:solidFill>
                  <a:srgbClr val="007E59"/>
                </a:solidFill>
                <a:effectLst/>
                <a:uLnTx/>
                <a:uFillTx/>
                <a:latin typeface="Times New Roman"/>
              </a:endParaRPr>
            </a:p>
          </p:txBody>
        </p:sp>
        <p:sp>
          <p:nvSpPr>
            <p:cNvPr id="23" name="Овал 58">
              <a:extLst>
                <a:ext uri="{FF2B5EF4-FFF2-40B4-BE49-F238E27FC236}">
                  <a16:creationId xmlns="" xmlns:a16="http://schemas.microsoft.com/office/drawing/2014/main" id="{0C715EF1-468D-44D4-BE21-3C58D1D98B41}"/>
                </a:ext>
                <a:ext uri="{C183D7F6-B498-43B3-948B-1728B52AA6E4}">
                  <adec:decorative xmlns="" xmlns:adec="http://schemas.microsoft.com/office/drawing/2017/decorative" val="1"/>
                </a:ext>
              </a:extLst>
            </p:cNvPr>
            <p:cNvSpPr>
              <a:spLocks noChangeArrowheads="1"/>
            </p:cNvSpPr>
            <p:nvPr/>
          </p:nvSpPr>
          <p:spPr bwMode="auto">
            <a:xfrm>
              <a:off x="3729831" y="2095501"/>
              <a:ext cx="601663" cy="48260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5" name="Полилиния 62">
              <a:extLst>
                <a:ext uri="{FF2B5EF4-FFF2-40B4-BE49-F238E27FC236}">
                  <a16:creationId xmlns="" xmlns:a16="http://schemas.microsoft.com/office/drawing/2014/main" id="{50EA4340-B65E-4117-A75F-35F168FE493F}"/>
                </a:ext>
                <a:ext uri="{C183D7F6-B498-43B3-948B-1728B52AA6E4}">
                  <adec:decorative xmlns="" xmlns:adec="http://schemas.microsoft.com/office/drawing/2017/decorative" val="1"/>
                </a:ext>
              </a:extLst>
            </p:cNvPr>
            <p:cNvSpPr>
              <a:spLocks/>
            </p:cNvSpPr>
            <p:nvPr/>
          </p:nvSpPr>
          <p:spPr bwMode="auto">
            <a:xfrm>
              <a:off x="1822451" y="1917701"/>
              <a:ext cx="431800" cy="835025"/>
            </a:xfrm>
            <a:custGeom>
              <a:avLst/>
              <a:gdLst>
                <a:gd name="T0" fmla="*/ 0 w 272"/>
                <a:gd name="T1" fmla="*/ 6 h 526"/>
                <a:gd name="T2" fmla="*/ 262 w 272"/>
                <a:gd name="T3" fmla="*/ 264 h 526"/>
                <a:gd name="T4" fmla="*/ 0 w 272"/>
                <a:gd name="T5" fmla="*/ 520 h 526"/>
                <a:gd name="T6" fmla="*/ 6 w 272"/>
                <a:gd name="T7" fmla="*/ 526 h 526"/>
                <a:gd name="T8" fmla="*/ 272 w 272"/>
                <a:gd name="T9" fmla="*/ 264 h 526"/>
                <a:gd name="T10" fmla="*/ 6 w 272"/>
                <a:gd name="T11" fmla="*/ 0 h 526"/>
                <a:gd name="T12" fmla="*/ 0 w 272"/>
                <a:gd name="T13" fmla="*/ 6 h 526"/>
                <a:gd name="T14" fmla="*/ 0 w 272"/>
                <a:gd name="T15" fmla="*/ 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526">
                  <a:moveTo>
                    <a:pt x="0" y="6"/>
                  </a:moveTo>
                  <a:lnTo>
                    <a:pt x="262" y="264"/>
                  </a:lnTo>
                  <a:lnTo>
                    <a:pt x="0" y="520"/>
                  </a:lnTo>
                  <a:lnTo>
                    <a:pt x="6" y="526"/>
                  </a:lnTo>
                  <a:lnTo>
                    <a:pt x="272" y="264"/>
                  </a:lnTo>
                  <a:lnTo>
                    <a:pt x="6" y="0"/>
                  </a:lnTo>
                  <a:lnTo>
                    <a:pt x="0" y="6"/>
                  </a:lnTo>
                  <a:lnTo>
                    <a:pt x="0" y="6"/>
                  </a:lnTo>
                  <a:close/>
                </a:path>
              </a:pathLst>
            </a:custGeom>
            <a:solidFill>
              <a:srgbClr val="FFFFFF"/>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6" name="Полилиния 63">
              <a:extLst>
                <a:ext uri="{FF2B5EF4-FFF2-40B4-BE49-F238E27FC236}">
                  <a16:creationId xmlns="" xmlns:a16="http://schemas.microsoft.com/office/drawing/2014/main" id="{80CCC5BF-D065-4946-9B99-AD1CB082242B}"/>
                </a:ext>
                <a:ext uri="{C183D7F6-B498-43B3-948B-1728B52AA6E4}">
                  <adec:decorative xmlns="" xmlns:adec="http://schemas.microsoft.com/office/drawing/2017/decorative" val="1"/>
                </a:ext>
              </a:extLst>
            </p:cNvPr>
            <p:cNvSpPr>
              <a:spLocks/>
            </p:cNvSpPr>
            <p:nvPr/>
          </p:nvSpPr>
          <p:spPr bwMode="auto">
            <a:xfrm>
              <a:off x="3173413" y="1917701"/>
              <a:ext cx="431800" cy="835025"/>
            </a:xfrm>
            <a:custGeom>
              <a:avLst/>
              <a:gdLst>
                <a:gd name="T0" fmla="*/ 0 w 272"/>
                <a:gd name="T1" fmla="*/ 6 h 526"/>
                <a:gd name="T2" fmla="*/ 260 w 272"/>
                <a:gd name="T3" fmla="*/ 264 h 526"/>
                <a:gd name="T4" fmla="*/ 0 w 272"/>
                <a:gd name="T5" fmla="*/ 520 h 526"/>
                <a:gd name="T6" fmla="*/ 4 w 272"/>
                <a:gd name="T7" fmla="*/ 526 h 526"/>
                <a:gd name="T8" fmla="*/ 272 w 272"/>
                <a:gd name="T9" fmla="*/ 264 h 526"/>
                <a:gd name="T10" fmla="*/ 4 w 272"/>
                <a:gd name="T11" fmla="*/ 0 h 526"/>
                <a:gd name="T12" fmla="*/ 0 w 272"/>
                <a:gd name="T13" fmla="*/ 6 h 526"/>
                <a:gd name="T14" fmla="*/ 0 w 272"/>
                <a:gd name="T15" fmla="*/ 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526">
                  <a:moveTo>
                    <a:pt x="0" y="6"/>
                  </a:moveTo>
                  <a:lnTo>
                    <a:pt x="260" y="264"/>
                  </a:lnTo>
                  <a:lnTo>
                    <a:pt x="0" y="520"/>
                  </a:lnTo>
                  <a:lnTo>
                    <a:pt x="4" y="526"/>
                  </a:lnTo>
                  <a:lnTo>
                    <a:pt x="272" y="264"/>
                  </a:lnTo>
                  <a:lnTo>
                    <a:pt x="4" y="0"/>
                  </a:lnTo>
                  <a:lnTo>
                    <a:pt x="0" y="6"/>
                  </a:lnTo>
                  <a:lnTo>
                    <a:pt x="0" y="6"/>
                  </a:lnTo>
                  <a:close/>
                </a:path>
              </a:pathLst>
            </a:custGeom>
            <a:solidFill>
              <a:srgbClr val="FFFFFF"/>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27" name="Полилиния 64">
              <a:extLst>
                <a:ext uri="{FF2B5EF4-FFF2-40B4-BE49-F238E27FC236}">
                  <a16:creationId xmlns="" xmlns:a16="http://schemas.microsoft.com/office/drawing/2014/main" id="{830FFD80-A2E1-4D26-8AE3-78F18C7583AE}"/>
                </a:ext>
                <a:ext uri="{C183D7F6-B498-43B3-948B-1728B52AA6E4}">
                  <adec:decorative xmlns="" xmlns:adec="http://schemas.microsoft.com/office/drawing/2017/decorative" val="1"/>
                </a:ext>
              </a:extLst>
            </p:cNvPr>
            <p:cNvSpPr>
              <a:spLocks/>
            </p:cNvSpPr>
            <p:nvPr/>
          </p:nvSpPr>
          <p:spPr bwMode="auto">
            <a:xfrm>
              <a:off x="4521201" y="1917701"/>
              <a:ext cx="431800" cy="835025"/>
            </a:xfrm>
            <a:custGeom>
              <a:avLst/>
              <a:gdLst>
                <a:gd name="T0" fmla="*/ 0 w 272"/>
                <a:gd name="T1" fmla="*/ 6 h 526"/>
                <a:gd name="T2" fmla="*/ 262 w 272"/>
                <a:gd name="T3" fmla="*/ 264 h 526"/>
                <a:gd name="T4" fmla="*/ 0 w 272"/>
                <a:gd name="T5" fmla="*/ 520 h 526"/>
                <a:gd name="T6" fmla="*/ 6 w 272"/>
                <a:gd name="T7" fmla="*/ 526 h 526"/>
                <a:gd name="T8" fmla="*/ 272 w 272"/>
                <a:gd name="T9" fmla="*/ 264 h 526"/>
                <a:gd name="T10" fmla="*/ 6 w 272"/>
                <a:gd name="T11" fmla="*/ 0 h 526"/>
                <a:gd name="T12" fmla="*/ 0 w 272"/>
                <a:gd name="T13" fmla="*/ 6 h 526"/>
                <a:gd name="T14" fmla="*/ 0 w 272"/>
                <a:gd name="T15" fmla="*/ 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526">
                  <a:moveTo>
                    <a:pt x="0" y="6"/>
                  </a:moveTo>
                  <a:lnTo>
                    <a:pt x="262" y="264"/>
                  </a:lnTo>
                  <a:lnTo>
                    <a:pt x="0" y="520"/>
                  </a:lnTo>
                  <a:lnTo>
                    <a:pt x="6" y="526"/>
                  </a:lnTo>
                  <a:lnTo>
                    <a:pt x="272" y="264"/>
                  </a:lnTo>
                  <a:lnTo>
                    <a:pt x="6" y="0"/>
                  </a:lnTo>
                  <a:lnTo>
                    <a:pt x="0" y="6"/>
                  </a:lnTo>
                  <a:lnTo>
                    <a:pt x="0" y="6"/>
                  </a:lnTo>
                  <a:close/>
                </a:path>
              </a:pathLst>
            </a:custGeom>
            <a:solidFill>
              <a:srgbClr val="FFFFFF"/>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28" name="TextBox 27"/>
          <p:cNvSpPr txBox="1"/>
          <p:nvPr/>
        </p:nvSpPr>
        <p:spPr>
          <a:xfrm>
            <a:off x="4710356" y="4117530"/>
            <a:ext cx="1181704" cy="523220"/>
          </a:xfrm>
          <a:prstGeom prst="rect">
            <a:avLst/>
          </a:prstGeom>
          <a:noFill/>
        </p:spPr>
        <p:txBody>
          <a:bodyPr wrap="square" rtlCol="0">
            <a:spAutoFit/>
          </a:bodyPr>
          <a:lstStyle/>
          <a:p>
            <a:r>
              <a:rPr lang="uk-UA" sz="2800" b="1" dirty="0" smtClean="0">
                <a:latin typeface="Bahnschrift Condensed" panose="020B0502040204020203" pitchFamily="34" charset="0"/>
                <a:ea typeface="Times New Roman" panose="02020603050405020304" pitchFamily="18" charset="0"/>
              </a:rPr>
              <a:t>вид</a:t>
            </a:r>
            <a:endParaRPr lang="en-US" dirty="0"/>
          </a:p>
        </p:txBody>
      </p:sp>
      <p:sp>
        <p:nvSpPr>
          <p:cNvPr id="29" name="TextBox 28"/>
          <p:cNvSpPr txBox="1"/>
          <p:nvPr/>
        </p:nvSpPr>
        <p:spPr>
          <a:xfrm>
            <a:off x="7443590" y="4138754"/>
            <a:ext cx="1454404" cy="461665"/>
          </a:xfrm>
          <a:prstGeom prst="rect">
            <a:avLst/>
          </a:prstGeom>
          <a:noFill/>
        </p:spPr>
        <p:txBody>
          <a:bodyPr wrap="square" rtlCol="0">
            <a:spAutoFit/>
          </a:bodyPr>
          <a:lstStyle/>
          <a:p>
            <a:r>
              <a:rPr lang="uk-UA" sz="2400" b="1" dirty="0" smtClean="0">
                <a:latin typeface="Bahnschrift Condensed" panose="020B0502040204020203" pitchFamily="34" charset="0"/>
                <a:ea typeface="Times New Roman" panose="02020603050405020304" pitchFamily="18" charset="0"/>
              </a:rPr>
              <a:t>форма</a:t>
            </a:r>
            <a:endParaRPr lang="en-US" sz="2400" dirty="0"/>
          </a:p>
        </p:txBody>
      </p:sp>
      <p:sp>
        <p:nvSpPr>
          <p:cNvPr id="30" name="TextBox 29"/>
          <p:cNvSpPr txBox="1"/>
          <p:nvPr/>
        </p:nvSpPr>
        <p:spPr>
          <a:xfrm>
            <a:off x="1164282" y="4135521"/>
            <a:ext cx="1595803" cy="523220"/>
          </a:xfrm>
          <a:prstGeom prst="rect">
            <a:avLst/>
          </a:prstGeom>
          <a:noFill/>
        </p:spPr>
        <p:txBody>
          <a:bodyPr wrap="square" rtlCol="0">
            <a:spAutoFit/>
          </a:bodyPr>
          <a:lstStyle/>
          <a:p>
            <a:r>
              <a:rPr lang="uk-UA" sz="2800" b="1" dirty="0" smtClean="0">
                <a:latin typeface="Bahnschrift Condensed" panose="020B0502040204020203" pitchFamily="34" charset="0"/>
                <a:ea typeface="Times New Roman" panose="02020603050405020304" pitchFamily="18" charset="0"/>
              </a:rPr>
              <a:t>суб’єкт</a:t>
            </a:r>
            <a:endParaRPr lang="en-US" dirty="0"/>
          </a:p>
        </p:txBody>
      </p:sp>
    </p:spTree>
    <p:extLst>
      <p:ext uri="{BB962C8B-B14F-4D97-AF65-F5344CB8AC3E}">
        <p14:creationId xmlns:p14="http://schemas.microsoft.com/office/powerpoint/2010/main" val="2779436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11284" y="-155826"/>
            <a:ext cx="10515600" cy="1325563"/>
          </a:xfrm>
        </p:spPr>
        <p:txBody>
          <a:bodyPr>
            <a:normAutofit/>
          </a:bodyPr>
          <a:lstStyle/>
          <a:p>
            <a:pPr algn="ctr"/>
            <a:r>
              <a:rPr lang="uk-UA" sz="32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Стаття 59 </a:t>
            </a:r>
            <a:r>
              <a:rPr lang="uk-UA" sz="32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Закону України </a:t>
            </a:r>
            <a:r>
              <a:rPr lang="uk-UA" sz="32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«Про освіту»</a:t>
            </a:r>
            <a:endParaRPr lang="uk-UA" sz="3200" b="1" dirty="0">
              <a:solidFill>
                <a:schemeClr val="bg1"/>
              </a:solidFill>
            </a:endParaRPr>
          </a:p>
        </p:txBody>
      </p:sp>
      <p:grpSp>
        <p:nvGrpSpPr>
          <p:cNvPr id="10" name="Группа 9" descr="значок в виде карандаша и бумаги">
            <a:extLst>
              <a:ext uri="{FF2B5EF4-FFF2-40B4-BE49-F238E27FC236}">
                <a16:creationId xmlns="" xmlns:a16="http://schemas.microsoft.com/office/drawing/2014/main" id="{CD02CDDB-16A0-4015-AE88-EA5958854E17}"/>
              </a:ext>
            </a:extLst>
          </p:cNvPr>
          <p:cNvGrpSpPr/>
          <p:nvPr/>
        </p:nvGrpSpPr>
        <p:grpSpPr>
          <a:xfrm>
            <a:off x="11107784" y="191044"/>
            <a:ext cx="838200" cy="631825"/>
            <a:chOff x="2765425" y="8172450"/>
            <a:chExt cx="628650" cy="631825"/>
          </a:xfrm>
        </p:grpSpPr>
        <p:sp>
          <p:nvSpPr>
            <p:cNvPr id="11" name="Овал 169">
              <a:extLst>
                <a:ext uri="{FF2B5EF4-FFF2-40B4-BE49-F238E27FC236}">
                  <a16:creationId xmlns="" xmlns:a16="http://schemas.microsoft.com/office/drawing/2014/main" id="{BB0E7498-C5A0-46BC-9AEA-01973B690F72}"/>
                </a:ext>
              </a:extLst>
            </p:cNvPr>
            <p:cNvSpPr>
              <a:spLocks noChangeArrowheads="1"/>
            </p:cNvSpPr>
            <p:nvPr/>
          </p:nvSpPr>
          <p:spPr bwMode="auto">
            <a:xfrm>
              <a:off x="2765425" y="8172450"/>
              <a:ext cx="628650" cy="631825"/>
            </a:xfrm>
            <a:prstGeom prst="ellipse">
              <a:avLst/>
            </a:prstGeom>
            <a:solidFill>
              <a:schemeClr val="bg1"/>
            </a:solidFill>
            <a:ln>
              <a:noFill/>
            </a:ln>
          </p:spPr>
          <p:txBody>
            <a:bodyPr vert="horz" wrap="square" lIns="91440" tIns="45720" rIns="91440" bIns="45720" numCol="1" rtlCol="0" anchor="t" anchorCtr="0" compatLnSpc="1">
              <a:prstTxWarp prst="textNoShape">
                <a:avLst/>
              </a:prstTxWarp>
            </a:bodyPr>
            <a:lstStyle/>
            <a:p>
              <a:pPr rtl="0"/>
              <a:endParaRPr lang="ru-RU" dirty="0"/>
            </a:p>
          </p:txBody>
        </p:sp>
        <p:sp>
          <p:nvSpPr>
            <p:cNvPr id="12" name="Полилиния 192">
              <a:extLst>
                <a:ext uri="{FF2B5EF4-FFF2-40B4-BE49-F238E27FC236}">
                  <a16:creationId xmlns="" xmlns:a16="http://schemas.microsoft.com/office/drawing/2014/main" id="{BD6C034F-BEB0-4F21-93A9-851988BCBCED}"/>
                </a:ext>
              </a:extLst>
            </p:cNvPr>
            <p:cNvSpPr>
              <a:spLocks noEditPoints="1"/>
            </p:cNvSpPr>
            <p:nvPr/>
          </p:nvSpPr>
          <p:spPr bwMode="auto">
            <a:xfrm>
              <a:off x="2905125" y="8248650"/>
              <a:ext cx="457200" cy="454025"/>
            </a:xfrm>
            <a:custGeom>
              <a:avLst/>
              <a:gdLst>
                <a:gd name="T0" fmla="*/ 115 w 144"/>
                <a:gd name="T1" fmla="*/ 38 h 143"/>
                <a:gd name="T2" fmla="*/ 110 w 144"/>
                <a:gd name="T3" fmla="*/ 0 h 143"/>
                <a:gd name="T4" fmla="*/ 0 w 144"/>
                <a:gd name="T5" fmla="*/ 143 h 143"/>
                <a:gd name="T6" fmla="*/ 110 w 144"/>
                <a:gd name="T7" fmla="*/ 87 h 143"/>
                <a:gd name="T8" fmla="*/ 137 w 144"/>
                <a:gd name="T9" fmla="*/ 38 h 143"/>
                <a:gd name="T10" fmla="*/ 5 w 144"/>
                <a:gd name="T11" fmla="*/ 138 h 143"/>
                <a:gd name="T12" fmla="*/ 106 w 144"/>
                <a:gd name="T13" fmla="*/ 5 h 143"/>
                <a:gd name="T14" fmla="*/ 97 w 144"/>
                <a:gd name="T15" fmla="*/ 55 h 143"/>
                <a:gd name="T16" fmla="*/ 64 w 144"/>
                <a:gd name="T17" fmla="*/ 60 h 143"/>
                <a:gd name="T18" fmla="*/ 74 w 144"/>
                <a:gd name="T19" fmla="*/ 78 h 143"/>
                <a:gd name="T20" fmla="*/ 14 w 144"/>
                <a:gd name="T21" fmla="*/ 83 h 143"/>
                <a:gd name="T22" fmla="*/ 51 w 144"/>
                <a:gd name="T23" fmla="*/ 101 h 143"/>
                <a:gd name="T24" fmla="*/ 14 w 144"/>
                <a:gd name="T25" fmla="*/ 106 h 143"/>
                <a:gd name="T26" fmla="*/ 46 w 144"/>
                <a:gd name="T27" fmla="*/ 129 h 143"/>
                <a:gd name="T28" fmla="*/ 106 w 144"/>
                <a:gd name="T29" fmla="*/ 92 h 143"/>
                <a:gd name="T30" fmla="*/ 52 w 144"/>
                <a:gd name="T31" fmla="*/ 111 h 143"/>
                <a:gd name="T32" fmla="*/ 51 w 144"/>
                <a:gd name="T33" fmla="*/ 124 h 143"/>
                <a:gd name="T34" fmla="*/ 69 w 144"/>
                <a:gd name="T35" fmla="*/ 122 h 143"/>
                <a:gd name="T36" fmla="*/ 116 w 144"/>
                <a:gd name="T37" fmla="*/ 42 h 143"/>
                <a:gd name="T38" fmla="*/ 69 w 144"/>
                <a:gd name="T39" fmla="*/ 122 h 143"/>
                <a:gd name="T40" fmla="*/ 120 w 144"/>
                <a:gd name="T41" fmla="*/ 39 h 143"/>
                <a:gd name="T42" fmla="*/ 136 w 144"/>
                <a:gd name="T43" fmla="*/ 55 h 143"/>
                <a:gd name="T44" fmla="*/ 120 w 144"/>
                <a:gd name="T45" fmla="*/ 52 h 143"/>
                <a:gd name="T46" fmla="*/ 66 w 144"/>
                <a:gd name="T47" fmla="*/ 112 h 143"/>
                <a:gd name="T48" fmla="*/ 55 w 144"/>
                <a:gd name="T49" fmla="*/ 14 h 143"/>
                <a:gd name="T50" fmla="*/ 14 w 144"/>
                <a:gd name="T51" fmla="*/ 60 h 143"/>
                <a:gd name="T52" fmla="*/ 55 w 144"/>
                <a:gd name="T53" fmla="*/ 14 h 143"/>
                <a:gd name="T54" fmla="*/ 18 w 144"/>
                <a:gd name="T55" fmla="*/ 55 h 143"/>
                <a:gd name="T56" fmla="*/ 50 w 144"/>
                <a:gd name="T57" fmla="*/ 19 h 143"/>
                <a:gd name="T58" fmla="*/ 34 w 144"/>
                <a:gd name="T59" fmla="*/ 44 h 143"/>
                <a:gd name="T60" fmla="*/ 48 w 144"/>
                <a:gd name="T61" fmla="*/ 53 h 143"/>
                <a:gd name="T62" fmla="*/ 44 w 144"/>
                <a:gd name="T63" fmla="*/ 33 h 143"/>
                <a:gd name="T64" fmla="*/ 25 w 144"/>
                <a:gd name="T65" fmla="*/ 33 h 143"/>
                <a:gd name="T66" fmla="*/ 21 w 144"/>
                <a:gd name="T67" fmla="*/ 53 h 143"/>
                <a:gd name="T68" fmla="*/ 34 w 144"/>
                <a:gd name="T69" fmla="*/ 44 h 143"/>
                <a:gd name="T70" fmla="*/ 39 w 144"/>
                <a:gd name="T71" fmla="*/ 33 h 143"/>
                <a:gd name="T72" fmla="*/ 30 w 144"/>
                <a:gd name="T73" fmla="*/ 33 h 143"/>
                <a:gd name="T74" fmla="*/ 64 w 144"/>
                <a:gd name="T75" fmla="*/ 14 h 143"/>
                <a:gd name="T76" fmla="*/ 97 w 144"/>
                <a:gd name="T77" fmla="*/ 19 h 143"/>
                <a:gd name="T78" fmla="*/ 64 w 144"/>
                <a:gd name="T79" fmla="*/ 14 h 143"/>
                <a:gd name="T80" fmla="*/ 97 w 144"/>
                <a:gd name="T81" fmla="*/ 35 h 143"/>
                <a:gd name="T82" fmla="*/ 64 w 144"/>
                <a:gd name="T83" fmla="*/ 39 h 143"/>
                <a:gd name="T84" fmla="*/ 14 w 144"/>
                <a:gd name="T85" fmla="*/ 124 h 143"/>
                <a:gd name="T86" fmla="*/ 18 w 144"/>
                <a:gd name="T87" fmla="*/ 129 h 143"/>
                <a:gd name="T88" fmla="*/ 14 w 144"/>
                <a:gd name="T89" fmla="*/ 124 h 143"/>
                <a:gd name="T90" fmla="*/ 28 w 144"/>
                <a:gd name="T91" fmla="*/ 124 h 143"/>
                <a:gd name="T92" fmla="*/ 23 w 144"/>
                <a:gd name="T93" fmla="*/ 129 h 143"/>
                <a:gd name="T94" fmla="*/ 32 w 144"/>
                <a:gd name="T95" fmla="*/ 124 h 143"/>
                <a:gd name="T96" fmla="*/ 37 w 144"/>
                <a:gd name="T97" fmla="*/ 129 h 143"/>
                <a:gd name="T98" fmla="*/ 32 w 144"/>
                <a:gd name="T99" fmla="*/ 12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143">
                  <a:moveTo>
                    <a:pt x="137" y="38"/>
                  </a:moveTo>
                  <a:cubicBezTo>
                    <a:pt x="129" y="29"/>
                    <a:pt x="118" y="35"/>
                    <a:pt x="115" y="38"/>
                  </a:cubicBezTo>
                  <a:cubicBezTo>
                    <a:pt x="110" y="42"/>
                    <a:pt x="110" y="42"/>
                    <a:pt x="110" y="42"/>
                  </a:cubicBezTo>
                  <a:cubicBezTo>
                    <a:pt x="110" y="0"/>
                    <a:pt x="110" y="0"/>
                    <a:pt x="110" y="0"/>
                  </a:cubicBezTo>
                  <a:cubicBezTo>
                    <a:pt x="0" y="0"/>
                    <a:pt x="0" y="0"/>
                    <a:pt x="0" y="0"/>
                  </a:cubicBezTo>
                  <a:cubicBezTo>
                    <a:pt x="0" y="143"/>
                    <a:pt x="0" y="143"/>
                    <a:pt x="0" y="143"/>
                  </a:cubicBezTo>
                  <a:cubicBezTo>
                    <a:pt x="110" y="143"/>
                    <a:pt x="110" y="143"/>
                    <a:pt x="110" y="143"/>
                  </a:cubicBezTo>
                  <a:cubicBezTo>
                    <a:pt x="110" y="87"/>
                    <a:pt x="110" y="87"/>
                    <a:pt x="110" y="87"/>
                  </a:cubicBezTo>
                  <a:cubicBezTo>
                    <a:pt x="137" y="60"/>
                    <a:pt x="137" y="60"/>
                    <a:pt x="137" y="60"/>
                  </a:cubicBezTo>
                  <a:cubicBezTo>
                    <a:pt x="144" y="54"/>
                    <a:pt x="144" y="44"/>
                    <a:pt x="137" y="38"/>
                  </a:cubicBezTo>
                  <a:close/>
                  <a:moveTo>
                    <a:pt x="106" y="138"/>
                  </a:moveTo>
                  <a:cubicBezTo>
                    <a:pt x="5" y="138"/>
                    <a:pt x="5" y="138"/>
                    <a:pt x="5" y="138"/>
                  </a:cubicBezTo>
                  <a:cubicBezTo>
                    <a:pt x="5" y="5"/>
                    <a:pt x="5" y="5"/>
                    <a:pt x="5" y="5"/>
                  </a:cubicBezTo>
                  <a:cubicBezTo>
                    <a:pt x="106" y="5"/>
                    <a:pt x="106" y="5"/>
                    <a:pt x="106" y="5"/>
                  </a:cubicBezTo>
                  <a:cubicBezTo>
                    <a:pt x="106" y="47"/>
                    <a:pt x="106" y="47"/>
                    <a:pt x="106" y="47"/>
                  </a:cubicBezTo>
                  <a:cubicBezTo>
                    <a:pt x="97" y="55"/>
                    <a:pt x="97" y="55"/>
                    <a:pt x="97" y="55"/>
                  </a:cubicBezTo>
                  <a:cubicBezTo>
                    <a:pt x="64" y="55"/>
                    <a:pt x="64" y="55"/>
                    <a:pt x="64" y="55"/>
                  </a:cubicBezTo>
                  <a:cubicBezTo>
                    <a:pt x="64" y="60"/>
                    <a:pt x="64" y="60"/>
                    <a:pt x="64" y="60"/>
                  </a:cubicBezTo>
                  <a:cubicBezTo>
                    <a:pt x="92" y="60"/>
                    <a:pt x="92" y="60"/>
                    <a:pt x="92" y="60"/>
                  </a:cubicBezTo>
                  <a:cubicBezTo>
                    <a:pt x="74" y="78"/>
                    <a:pt x="74" y="78"/>
                    <a:pt x="74" y="78"/>
                  </a:cubicBezTo>
                  <a:cubicBezTo>
                    <a:pt x="14" y="78"/>
                    <a:pt x="14" y="78"/>
                    <a:pt x="14" y="78"/>
                  </a:cubicBezTo>
                  <a:cubicBezTo>
                    <a:pt x="14" y="83"/>
                    <a:pt x="14" y="83"/>
                    <a:pt x="14" y="83"/>
                  </a:cubicBezTo>
                  <a:cubicBezTo>
                    <a:pt x="69" y="83"/>
                    <a:pt x="69" y="83"/>
                    <a:pt x="69" y="83"/>
                  </a:cubicBezTo>
                  <a:cubicBezTo>
                    <a:pt x="51" y="101"/>
                    <a:pt x="51" y="101"/>
                    <a:pt x="51" y="101"/>
                  </a:cubicBezTo>
                  <a:cubicBezTo>
                    <a:pt x="14" y="101"/>
                    <a:pt x="14" y="101"/>
                    <a:pt x="14" y="101"/>
                  </a:cubicBezTo>
                  <a:cubicBezTo>
                    <a:pt x="14" y="106"/>
                    <a:pt x="14" y="106"/>
                    <a:pt x="14" y="106"/>
                  </a:cubicBezTo>
                  <a:cubicBezTo>
                    <a:pt x="47" y="106"/>
                    <a:pt x="47" y="106"/>
                    <a:pt x="47" y="106"/>
                  </a:cubicBezTo>
                  <a:cubicBezTo>
                    <a:pt x="46" y="129"/>
                    <a:pt x="46" y="129"/>
                    <a:pt x="46" y="129"/>
                  </a:cubicBezTo>
                  <a:cubicBezTo>
                    <a:pt x="70" y="127"/>
                    <a:pt x="70" y="127"/>
                    <a:pt x="70" y="127"/>
                  </a:cubicBezTo>
                  <a:cubicBezTo>
                    <a:pt x="106" y="92"/>
                    <a:pt x="106" y="92"/>
                    <a:pt x="106" y="92"/>
                  </a:cubicBezTo>
                  <a:cubicBezTo>
                    <a:pt x="106" y="138"/>
                    <a:pt x="106" y="138"/>
                    <a:pt x="106" y="138"/>
                  </a:cubicBezTo>
                  <a:close/>
                  <a:moveTo>
                    <a:pt x="52" y="111"/>
                  </a:moveTo>
                  <a:cubicBezTo>
                    <a:pt x="64" y="123"/>
                    <a:pt x="64" y="123"/>
                    <a:pt x="64" y="123"/>
                  </a:cubicBezTo>
                  <a:cubicBezTo>
                    <a:pt x="51" y="124"/>
                    <a:pt x="51" y="124"/>
                    <a:pt x="51" y="124"/>
                  </a:cubicBezTo>
                  <a:lnTo>
                    <a:pt x="52" y="111"/>
                  </a:lnTo>
                  <a:close/>
                  <a:moveTo>
                    <a:pt x="69" y="122"/>
                  </a:moveTo>
                  <a:cubicBezTo>
                    <a:pt x="53" y="106"/>
                    <a:pt x="53" y="106"/>
                    <a:pt x="53" y="106"/>
                  </a:cubicBezTo>
                  <a:cubicBezTo>
                    <a:pt x="116" y="42"/>
                    <a:pt x="116" y="42"/>
                    <a:pt x="116" y="42"/>
                  </a:cubicBezTo>
                  <a:cubicBezTo>
                    <a:pt x="133" y="59"/>
                    <a:pt x="133" y="59"/>
                    <a:pt x="133" y="59"/>
                  </a:cubicBezTo>
                  <a:lnTo>
                    <a:pt x="69" y="122"/>
                  </a:lnTo>
                  <a:close/>
                  <a:moveTo>
                    <a:pt x="136" y="55"/>
                  </a:moveTo>
                  <a:cubicBezTo>
                    <a:pt x="120" y="39"/>
                    <a:pt x="120" y="39"/>
                    <a:pt x="120" y="39"/>
                  </a:cubicBezTo>
                  <a:cubicBezTo>
                    <a:pt x="122" y="38"/>
                    <a:pt x="128" y="35"/>
                    <a:pt x="134" y="41"/>
                  </a:cubicBezTo>
                  <a:cubicBezTo>
                    <a:pt x="138" y="45"/>
                    <a:pt x="139" y="51"/>
                    <a:pt x="136" y="55"/>
                  </a:cubicBezTo>
                  <a:close/>
                  <a:moveTo>
                    <a:pt x="63" y="109"/>
                  </a:moveTo>
                  <a:cubicBezTo>
                    <a:pt x="120" y="52"/>
                    <a:pt x="120" y="52"/>
                    <a:pt x="120" y="52"/>
                  </a:cubicBezTo>
                  <a:cubicBezTo>
                    <a:pt x="123" y="55"/>
                    <a:pt x="123" y="55"/>
                    <a:pt x="123" y="55"/>
                  </a:cubicBezTo>
                  <a:cubicBezTo>
                    <a:pt x="66" y="112"/>
                    <a:pt x="66" y="112"/>
                    <a:pt x="66" y="112"/>
                  </a:cubicBezTo>
                  <a:lnTo>
                    <a:pt x="63" y="109"/>
                  </a:lnTo>
                  <a:close/>
                  <a:moveTo>
                    <a:pt x="55" y="14"/>
                  </a:moveTo>
                  <a:cubicBezTo>
                    <a:pt x="14" y="14"/>
                    <a:pt x="14" y="14"/>
                    <a:pt x="14" y="14"/>
                  </a:cubicBezTo>
                  <a:cubicBezTo>
                    <a:pt x="14" y="60"/>
                    <a:pt x="14" y="60"/>
                    <a:pt x="14" y="60"/>
                  </a:cubicBezTo>
                  <a:cubicBezTo>
                    <a:pt x="55" y="60"/>
                    <a:pt x="55" y="60"/>
                    <a:pt x="55" y="60"/>
                  </a:cubicBezTo>
                  <a:cubicBezTo>
                    <a:pt x="55" y="14"/>
                    <a:pt x="55" y="14"/>
                    <a:pt x="55" y="14"/>
                  </a:cubicBezTo>
                  <a:close/>
                  <a:moveTo>
                    <a:pt x="50" y="55"/>
                  </a:moveTo>
                  <a:cubicBezTo>
                    <a:pt x="18" y="55"/>
                    <a:pt x="18" y="55"/>
                    <a:pt x="18" y="55"/>
                  </a:cubicBezTo>
                  <a:cubicBezTo>
                    <a:pt x="18" y="19"/>
                    <a:pt x="18" y="19"/>
                    <a:pt x="18" y="19"/>
                  </a:cubicBezTo>
                  <a:cubicBezTo>
                    <a:pt x="50" y="19"/>
                    <a:pt x="50" y="19"/>
                    <a:pt x="50" y="19"/>
                  </a:cubicBezTo>
                  <a:cubicBezTo>
                    <a:pt x="50" y="55"/>
                    <a:pt x="50" y="55"/>
                    <a:pt x="50" y="55"/>
                  </a:cubicBezTo>
                  <a:close/>
                  <a:moveTo>
                    <a:pt x="34" y="44"/>
                  </a:moveTo>
                  <a:cubicBezTo>
                    <a:pt x="39" y="44"/>
                    <a:pt x="44" y="48"/>
                    <a:pt x="44" y="53"/>
                  </a:cubicBezTo>
                  <a:cubicBezTo>
                    <a:pt x="48" y="53"/>
                    <a:pt x="48" y="53"/>
                    <a:pt x="48" y="53"/>
                  </a:cubicBezTo>
                  <a:cubicBezTo>
                    <a:pt x="48" y="47"/>
                    <a:pt x="44" y="42"/>
                    <a:pt x="39" y="40"/>
                  </a:cubicBezTo>
                  <a:cubicBezTo>
                    <a:pt x="42" y="39"/>
                    <a:pt x="44" y="36"/>
                    <a:pt x="44" y="33"/>
                  </a:cubicBezTo>
                  <a:cubicBezTo>
                    <a:pt x="44" y="27"/>
                    <a:pt x="39" y="23"/>
                    <a:pt x="34" y="23"/>
                  </a:cubicBezTo>
                  <a:cubicBezTo>
                    <a:pt x="29" y="23"/>
                    <a:pt x="25" y="27"/>
                    <a:pt x="25" y="33"/>
                  </a:cubicBezTo>
                  <a:cubicBezTo>
                    <a:pt x="25" y="36"/>
                    <a:pt x="27" y="39"/>
                    <a:pt x="29" y="40"/>
                  </a:cubicBezTo>
                  <a:cubicBezTo>
                    <a:pt x="24" y="42"/>
                    <a:pt x="21" y="47"/>
                    <a:pt x="21" y="53"/>
                  </a:cubicBezTo>
                  <a:cubicBezTo>
                    <a:pt x="25" y="53"/>
                    <a:pt x="25" y="53"/>
                    <a:pt x="25" y="53"/>
                  </a:cubicBezTo>
                  <a:cubicBezTo>
                    <a:pt x="25" y="48"/>
                    <a:pt x="29" y="44"/>
                    <a:pt x="34" y="44"/>
                  </a:cubicBezTo>
                  <a:close/>
                  <a:moveTo>
                    <a:pt x="34" y="28"/>
                  </a:moveTo>
                  <a:cubicBezTo>
                    <a:pt x="37" y="28"/>
                    <a:pt x="39" y="30"/>
                    <a:pt x="39" y="33"/>
                  </a:cubicBezTo>
                  <a:cubicBezTo>
                    <a:pt x="39" y="35"/>
                    <a:pt x="37" y="37"/>
                    <a:pt x="34" y="37"/>
                  </a:cubicBezTo>
                  <a:cubicBezTo>
                    <a:pt x="32" y="37"/>
                    <a:pt x="30" y="35"/>
                    <a:pt x="30" y="33"/>
                  </a:cubicBezTo>
                  <a:cubicBezTo>
                    <a:pt x="30" y="30"/>
                    <a:pt x="32" y="28"/>
                    <a:pt x="34" y="28"/>
                  </a:cubicBezTo>
                  <a:close/>
                  <a:moveTo>
                    <a:pt x="64" y="14"/>
                  </a:moveTo>
                  <a:cubicBezTo>
                    <a:pt x="97" y="14"/>
                    <a:pt x="97" y="14"/>
                    <a:pt x="97" y="14"/>
                  </a:cubicBezTo>
                  <a:cubicBezTo>
                    <a:pt x="97" y="19"/>
                    <a:pt x="97" y="19"/>
                    <a:pt x="97" y="19"/>
                  </a:cubicBezTo>
                  <a:cubicBezTo>
                    <a:pt x="64" y="19"/>
                    <a:pt x="64" y="19"/>
                    <a:pt x="64" y="19"/>
                  </a:cubicBezTo>
                  <a:lnTo>
                    <a:pt x="64" y="14"/>
                  </a:lnTo>
                  <a:close/>
                  <a:moveTo>
                    <a:pt x="64" y="35"/>
                  </a:moveTo>
                  <a:cubicBezTo>
                    <a:pt x="97" y="35"/>
                    <a:pt x="97" y="35"/>
                    <a:pt x="97" y="35"/>
                  </a:cubicBezTo>
                  <a:cubicBezTo>
                    <a:pt x="97" y="39"/>
                    <a:pt x="97" y="39"/>
                    <a:pt x="97" y="39"/>
                  </a:cubicBezTo>
                  <a:cubicBezTo>
                    <a:pt x="64" y="39"/>
                    <a:pt x="64" y="39"/>
                    <a:pt x="64" y="39"/>
                  </a:cubicBezTo>
                  <a:lnTo>
                    <a:pt x="64" y="35"/>
                  </a:lnTo>
                  <a:close/>
                  <a:moveTo>
                    <a:pt x="14" y="124"/>
                  </a:moveTo>
                  <a:cubicBezTo>
                    <a:pt x="18" y="124"/>
                    <a:pt x="18" y="124"/>
                    <a:pt x="18" y="124"/>
                  </a:cubicBezTo>
                  <a:cubicBezTo>
                    <a:pt x="18" y="129"/>
                    <a:pt x="18" y="129"/>
                    <a:pt x="18" y="129"/>
                  </a:cubicBezTo>
                  <a:cubicBezTo>
                    <a:pt x="14" y="129"/>
                    <a:pt x="14" y="129"/>
                    <a:pt x="14" y="129"/>
                  </a:cubicBezTo>
                  <a:lnTo>
                    <a:pt x="14" y="124"/>
                  </a:lnTo>
                  <a:close/>
                  <a:moveTo>
                    <a:pt x="23" y="124"/>
                  </a:moveTo>
                  <a:cubicBezTo>
                    <a:pt x="28" y="124"/>
                    <a:pt x="28" y="124"/>
                    <a:pt x="28" y="124"/>
                  </a:cubicBezTo>
                  <a:cubicBezTo>
                    <a:pt x="28" y="129"/>
                    <a:pt x="28" y="129"/>
                    <a:pt x="28" y="129"/>
                  </a:cubicBezTo>
                  <a:cubicBezTo>
                    <a:pt x="23" y="129"/>
                    <a:pt x="23" y="129"/>
                    <a:pt x="23" y="129"/>
                  </a:cubicBezTo>
                  <a:lnTo>
                    <a:pt x="23" y="124"/>
                  </a:lnTo>
                  <a:close/>
                  <a:moveTo>
                    <a:pt x="32" y="124"/>
                  </a:moveTo>
                  <a:cubicBezTo>
                    <a:pt x="37" y="124"/>
                    <a:pt x="37" y="124"/>
                    <a:pt x="37" y="124"/>
                  </a:cubicBezTo>
                  <a:cubicBezTo>
                    <a:pt x="37" y="129"/>
                    <a:pt x="37" y="129"/>
                    <a:pt x="37" y="129"/>
                  </a:cubicBezTo>
                  <a:cubicBezTo>
                    <a:pt x="32" y="129"/>
                    <a:pt x="32" y="129"/>
                    <a:pt x="32" y="129"/>
                  </a:cubicBezTo>
                  <a:lnTo>
                    <a:pt x="32" y="124"/>
                  </a:lnTo>
                  <a:close/>
                </a:path>
              </a:pathLst>
            </a:custGeom>
            <a:solidFill>
              <a:schemeClr val="tx2">
                <a:alpha val="50000"/>
              </a:schemeClr>
            </a:solidFill>
            <a:ln>
              <a:noFill/>
            </a:ln>
          </p:spPr>
          <p:txBody>
            <a:bodyPr vert="horz" wrap="square" lIns="91440" tIns="45720" rIns="91440" bIns="45720" numCol="1" rtlCol="0" anchor="t" anchorCtr="0" compatLnSpc="1">
              <a:prstTxWarp prst="textNoShape">
                <a:avLst/>
              </a:prstTxWarp>
            </a:bodyPr>
            <a:lstStyle/>
            <a:p>
              <a:pPr rtl="0"/>
              <a:endParaRPr lang="ru-RU" dirty="0"/>
            </a:p>
          </p:txBody>
        </p:sp>
      </p:grpSp>
      <p:graphicFrame>
        <p:nvGraphicFramePr>
          <p:cNvPr id="5" name="Схема 4"/>
          <p:cNvGraphicFramePr/>
          <p:nvPr>
            <p:extLst>
              <p:ext uri="{D42A27DB-BD31-4B8C-83A1-F6EECF244321}">
                <p14:modId xmlns:p14="http://schemas.microsoft.com/office/powerpoint/2010/main" val="1307370567"/>
              </p:ext>
            </p:extLst>
          </p:nvPr>
        </p:nvGraphicFramePr>
        <p:xfrm>
          <a:off x="2205084" y="2208659"/>
          <a:ext cx="8128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Округлений прямокутник 6"/>
          <p:cNvSpPr/>
          <p:nvPr/>
        </p:nvSpPr>
        <p:spPr>
          <a:xfrm>
            <a:off x="2205084" y="1169738"/>
            <a:ext cx="8128000" cy="89536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uk-UA" sz="3600" dirty="0">
                <a:solidFill>
                  <a:schemeClr val="tx1"/>
                </a:solidFill>
                <a:latin typeface="Bahnschrift Condensed" panose="020B0502040204020203" pitchFamily="34" charset="0"/>
                <a:ea typeface="Times New Roman" panose="02020603050405020304" pitchFamily="18" charset="0"/>
              </a:rPr>
              <a:t>Підвищення кваліфікації</a:t>
            </a:r>
          </a:p>
        </p:txBody>
      </p:sp>
      <p:sp>
        <p:nvSpPr>
          <p:cNvPr id="8" name="TextBox 7"/>
          <p:cNvSpPr txBox="1"/>
          <p:nvPr/>
        </p:nvSpPr>
        <p:spPr>
          <a:xfrm>
            <a:off x="10409478" y="2208660"/>
            <a:ext cx="1396612" cy="830997"/>
          </a:xfrm>
          <a:prstGeom prst="rect">
            <a:avLst/>
          </a:prstGeom>
          <a:noFill/>
        </p:spPr>
        <p:txBody>
          <a:bodyPr wrap="square" rtlCol="0">
            <a:spAutoFit/>
          </a:bodyPr>
          <a:lstStyle/>
          <a:p>
            <a:pPr algn="ctr"/>
            <a:r>
              <a:rPr lang="uk-UA" sz="1600" b="1" dirty="0" smtClean="0"/>
              <a:t>Ст. 9 Закону України «Про освіту»</a:t>
            </a:r>
            <a:endParaRPr lang="uk-UA" sz="1600" b="1" dirty="0"/>
          </a:p>
        </p:txBody>
      </p:sp>
    </p:spTree>
    <p:extLst>
      <p:ext uri="{BB962C8B-B14F-4D97-AF65-F5344CB8AC3E}">
        <p14:creationId xmlns:p14="http://schemas.microsoft.com/office/powerpoint/2010/main" val="30749550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sp>
        <p:nvSpPr>
          <p:cNvPr id="7" name="Заголовок 1"/>
          <p:cNvSpPr txBox="1">
            <a:spLocks/>
          </p:cNvSpPr>
          <p:nvPr/>
        </p:nvSpPr>
        <p:spPr>
          <a:xfrm>
            <a:off x="1083251" y="-1558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uk-UA" sz="3200" b="1" smtClean="0">
                <a:solidFill>
                  <a:schemeClr val="bg1"/>
                </a:solidFill>
                <a:latin typeface="Calibri" panose="020F0502020204030204" pitchFamily="34" charset="0"/>
                <a:ea typeface="Calibri" panose="020F0502020204030204" pitchFamily="34" charset="0"/>
                <a:cs typeface="Times New Roman" panose="02020603050405020304" pitchFamily="18" charset="0"/>
              </a:rPr>
              <a:t>Стаття 59 Закону України «Про освіту»</a:t>
            </a:r>
            <a:endParaRPr lang="uk-UA" sz="3200" b="1" dirty="0">
              <a:solidFill>
                <a:schemeClr val="bg1"/>
              </a:solidFill>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6065" y="2208974"/>
            <a:ext cx="3423679" cy="2567759"/>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1432" y="2208972"/>
            <a:ext cx="3423679" cy="2567759"/>
          </a:xfrm>
          <a:prstGeom prst="rect">
            <a:avLst/>
          </a:prstGeom>
        </p:spPr>
      </p:pic>
      <p:sp>
        <p:nvSpPr>
          <p:cNvPr id="11" name="Округлений прямокутник 10"/>
          <p:cNvSpPr/>
          <p:nvPr/>
        </p:nvSpPr>
        <p:spPr>
          <a:xfrm>
            <a:off x="2277051" y="1169738"/>
            <a:ext cx="8128000" cy="6946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uk-UA" sz="3600" dirty="0">
                <a:solidFill>
                  <a:schemeClr val="tx1"/>
                </a:solidFill>
                <a:latin typeface="Bahnschrift Condensed" panose="020B0502040204020203" pitchFamily="34" charset="0"/>
                <a:ea typeface="Times New Roman" panose="02020603050405020304" pitchFamily="18" charset="0"/>
              </a:rPr>
              <a:t>Підвищення кваліфікації</a:t>
            </a:r>
          </a:p>
        </p:txBody>
      </p:sp>
      <p:pic>
        <p:nvPicPr>
          <p:cNvPr id="12" name="Рисунок 11"/>
          <p:cNvPicPr>
            <a:picLocks noChangeAspect="1"/>
          </p:cNvPicPr>
          <p:nvPr/>
        </p:nvPicPr>
        <p:blipFill rotWithShape="1">
          <a:blip r:embed="rId5">
            <a:extLst>
              <a:ext uri="{28A0092B-C50C-407E-A947-70E740481C1C}">
                <a14:useLocalDpi xmlns:a14="http://schemas.microsoft.com/office/drawing/2010/main" val="0"/>
              </a:ext>
            </a:extLst>
          </a:blip>
          <a:srcRect l="18001" t="28108" r="13325" b="38836"/>
          <a:stretch/>
        </p:blipFill>
        <p:spPr>
          <a:xfrm rot="1076875">
            <a:off x="1532711" y="4247614"/>
            <a:ext cx="2616485" cy="585627"/>
          </a:xfrm>
          <a:prstGeom prst="rect">
            <a:avLst/>
          </a:prstGeom>
        </p:spPr>
      </p:pic>
      <p:sp>
        <p:nvSpPr>
          <p:cNvPr id="13" name="Округлений прямокутник 12"/>
          <p:cNvSpPr/>
          <p:nvPr/>
        </p:nvSpPr>
        <p:spPr>
          <a:xfrm>
            <a:off x="1476064" y="5121346"/>
            <a:ext cx="3551424" cy="124863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lvl="0" algn="ctr" defTabSz="914400"/>
            <a:r>
              <a:rPr lang="uk-UA" sz="2000" dirty="0">
                <a:solidFill>
                  <a:schemeClr val="tx1"/>
                </a:solidFill>
                <a:latin typeface="Bahnschrift Condensed" panose="020B0502040204020203" pitchFamily="34" charset="0"/>
                <a:ea typeface="Times New Roman" panose="02020603050405020304" pitchFamily="18" charset="0"/>
              </a:rPr>
              <a:t>Результати підвищення кваліфікації не потребують окремого визнання і </a:t>
            </a:r>
            <a:r>
              <a:rPr lang="uk-UA" sz="2000" dirty="0" smtClean="0">
                <a:solidFill>
                  <a:schemeClr val="tx1"/>
                </a:solidFill>
                <a:latin typeface="Bahnschrift Condensed" panose="020B0502040204020203" pitchFamily="34" charset="0"/>
                <a:ea typeface="Times New Roman" panose="02020603050405020304" pitchFamily="18" charset="0"/>
              </a:rPr>
              <a:t>підтвердження</a:t>
            </a:r>
            <a:endParaRPr lang="uk-UA" sz="2000" dirty="0">
              <a:solidFill>
                <a:schemeClr val="tx1"/>
              </a:solidFill>
              <a:latin typeface="Bahnschrift Condensed" panose="020B0502040204020203" pitchFamily="34" charset="0"/>
              <a:ea typeface="Times New Roman" panose="02020603050405020304" pitchFamily="18" charset="0"/>
            </a:endParaRPr>
          </a:p>
        </p:txBody>
      </p:sp>
      <p:sp>
        <p:nvSpPr>
          <p:cNvPr id="14" name="Округлений прямокутник 13"/>
          <p:cNvSpPr/>
          <p:nvPr/>
        </p:nvSpPr>
        <p:spPr>
          <a:xfrm>
            <a:off x="7461433" y="5121346"/>
            <a:ext cx="3633919" cy="124863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lvl="0" algn="ctr" defTabSz="914400"/>
            <a:r>
              <a:rPr lang="uk-UA" sz="2000" dirty="0">
                <a:solidFill>
                  <a:schemeClr val="tx1"/>
                </a:solidFill>
                <a:latin typeface="Bahnschrift Condensed" panose="020B0502040204020203" pitchFamily="34" charset="0"/>
                <a:ea typeface="Times New Roman" panose="02020603050405020304" pitchFamily="18" charset="0"/>
              </a:rPr>
              <a:t>Результати підвищення кваліфікації </a:t>
            </a:r>
            <a:r>
              <a:rPr lang="ru-RU" sz="2000" dirty="0" err="1">
                <a:solidFill>
                  <a:schemeClr val="tx1"/>
                </a:solidFill>
                <a:latin typeface="Bahnschrift Condensed" panose="020B0502040204020203" pitchFamily="34" charset="0"/>
                <a:ea typeface="Times New Roman" panose="02020603050405020304" pitchFamily="18" charset="0"/>
              </a:rPr>
              <a:t>визнаються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окремим</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рішенням</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педагогічної</a:t>
            </a:r>
            <a:r>
              <a:rPr lang="ru-RU" sz="2000" dirty="0">
                <a:solidFill>
                  <a:schemeClr val="tx1"/>
                </a:solidFill>
                <a:latin typeface="Bahnschrift Condensed" panose="020B0502040204020203" pitchFamily="34" charset="0"/>
                <a:ea typeface="Times New Roman" panose="02020603050405020304" pitchFamily="18" charset="0"/>
              </a:rPr>
              <a:t> ради</a:t>
            </a:r>
            <a:endParaRPr lang="uk-UA" sz="2000" dirty="0">
              <a:solidFill>
                <a:schemeClr val="tx1"/>
              </a:solidFill>
              <a:latin typeface="Bahnschrift Condensed" panose="020B0502040204020203" pitchFamily="34" charset="0"/>
              <a:ea typeface="Times New Roman" panose="02020603050405020304" pitchFamily="18" charset="0"/>
            </a:endParaRPr>
          </a:p>
        </p:txBody>
      </p:sp>
    </p:spTree>
    <p:extLst>
      <p:ext uri="{BB962C8B-B14F-4D97-AF65-F5344CB8AC3E}">
        <p14:creationId xmlns:p14="http://schemas.microsoft.com/office/powerpoint/2010/main" val="16806792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2110" y="690483"/>
            <a:ext cx="9089187" cy="4275655"/>
          </a:xfrm>
        </p:spPr>
        <p:txBody>
          <a:bodyPr>
            <a:normAutofit lnSpcReduction="10000"/>
          </a:bodyPr>
          <a:lstStyle/>
          <a:p>
            <a:pPr indent="0" algn="just">
              <a:buNone/>
            </a:pPr>
            <a:r>
              <a:rPr lang="uk-UA" dirty="0">
                <a:latin typeface="Bahnschrift Condensed" panose="020B0502040204020203" pitchFamily="34" charset="0"/>
                <a:ea typeface="Times New Roman" panose="02020603050405020304" pitchFamily="18" charset="0"/>
              </a:rPr>
              <a:t>п. 5</a:t>
            </a:r>
          </a:p>
          <a:p>
            <a:pPr marL="0" indent="0">
              <a:spcAft>
                <a:spcPts val="0"/>
              </a:spcAft>
              <a:buNone/>
            </a:pPr>
            <a:r>
              <a:rPr lang="uk-UA" dirty="0">
                <a:latin typeface="Bahnschrift Condensed" panose="020B0502040204020203" pitchFamily="34" charset="0"/>
                <a:ea typeface="Times New Roman" panose="02020603050405020304" pitchFamily="18" charset="0"/>
              </a:rPr>
              <a:t>Загальна кількість годин, відведена на підвищення кваліфікації педагогічного працівника, що оплачується за кошти відповідних бюджетів, визначається законодавством:</a:t>
            </a:r>
          </a:p>
          <a:p>
            <a:pPr>
              <a:spcAft>
                <a:spcPts val="0"/>
              </a:spcAft>
            </a:pPr>
            <a:r>
              <a:rPr lang="uk-UA" dirty="0">
                <a:latin typeface="Bahnschrift Condensed" panose="020B0502040204020203" pitchFamily="34" charset="0"/>
                <a:ea typeface="Times New Roman" panose="02020603050405020304" pitchFamily="18" charset="0"/>
              </a:rPr>
              <a:t>ст.27 Закону України «Про загальну середню освіту», </a:t>
            </a:r>
          </a:p>
          <a:p>
            <a:pPr>
              <a:spcAft>
                <a:spcPts val="0"/>
              </a:spcAft>
            </a:pPr>
            <a:r>
              <a:rPr lang="uk-UA" dirty="0">
                <a:latin typeface="Bahnschrift Condensed" panose="020B0502040204020203" pitchFamily="34" charset="0"/>
                <a:ea typeface="Times New Roman" panose="02020603050405020304" pitchFamily="18" charset="0"/>
              </a:rPr>
              <a:t>Постанова КМУ №800 від 21.08.2019 року «Деякі питання підвищення кваліфікації педагогічних і науково-педагогічних працівників».</a:t>
            </a:r>
            <a:endParaRPr lang="en-US" dirty="0">
              <a:latin typeface="Bahnschrift Condensed" panose="020B0502040204020203" pitchFamily="34" charset="0"/>
              <a:ea typeface="Times New Roman" panose="02020603050405020304" pitchFamily="18" charset="0"/>
            </a:endParaRPr>
          </a:p>
          <a:p>
            <a:pPr indent="0">
              <a:buNone/>
            </a:pPr>
            <a:endParaRPr lang="uk-UA" dirty="0"/>
          </a:p>
        </p:txBody>
      </p:sp>
      <p:sp>
        <p:nvSpPr>
          <p:cNvPr id="7" name="Заголовок 1"/>
          <p:cNvSpPr txBox="1">
            <a:spLocks/>
          </p:cNvSpPr>
          <p:nvPr/>
        </p:nvSpPr>
        <p:spPr>
          <a:xfrm>
            <a:off x="1671144" y="27702"/>
            <a:ext cx="870256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uk-UA" sz="4000" b="1" dirty="0" smtClean="0">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rPr>
              <a:t>Стаття 59 Закону України «Про освіту»</a:t>
            </a:r>
            <a:endParaRPr lang="uk-UA" sz="4000" b="1" dirty="0">
              <a:solidFill>
                <a:schemeClr val="tx2">
                  <a:lumMod val="75000"/>
                </a:schemeClr>
              </a:solidFill>
            </a:endParaRPr>
          </a:p>
        </p:txBody>
      </p:sp>
      <p:pic>
        <p:nvPicPr>
          <p:cNvPr id="8" name="Рисунок 7"/>
          <p:cNvPicPr>
            <a:picLocks noChangeAspect="1"/>
          </p:cNvPicPr>
          <p:nvPr/>
        </p:nvPicPr>
        <p:blipFill rotWithShape="1">
          <a:blip r:embed="rId2"/>
          <a:srcRect l="4756" t="10549" r="5687" b="13088"/>
          <a:stretch/>
        </p:blipFill>
        <p:spPr>
          <a:xfrm>
            <a:off x="9043420" y="4173233"/>
            <a:ext cx="3148580" cy="2684767"/>
          </a:xfrm>
          <a:prstGeom prst="rect">
            <a:avLst/>
          </a:prstGeom>
        </p:spPr>
      </p:pic>
    </p:spTree>
    <p:extLst>
      <p:ext uri="{BB962C8B-B14F-4D97-AF65-F5344CB8AC3E}">
        <p14:creationId xmlns:p14="http://schemas.microsoft.com/office/powerpoint/2010/main" val="15672638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77767"/>
            <a:ext cx="5800883" cy="1192075"/>
          </a:xfrm>
        </p:spPr>
        <p:txBody>
          <a:bodyPr>
            <a:normAutofit fontScale="90000"/>
          </a:bodyPr>
          <a:lstStyle/>
          <a:p>
            <a:pPr algn="ctr"/>
            <a:r>
              <a:rPr lang="uk-UA" sz="28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a:t>
            </a:r>
            <a:r>
              <a:rPr lang="uk-UA" sz="28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підвищення кваліфікації педагогічних і науково-педагогічних працівників </a:t>
            </a:r>
            <a:r>
              <a:rPr lang="uk-UA" sz="28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(п.14)</a:t>
            </a:r>
            <a:endParaRPr lang="uk-UA" sz="2800" b="1" dirty="0">
              <a:solidFill>
                <a:schemeClr val="tx2"/>
              </a:solidFill>
            </a:endParaRPr>
          </a:p>
        </p:txBody>
      </p:sp>
      <p:sp>
        <p:nvSpPr>
          <p:cNvPr id="8" name="Прямоугольник 7"/>
          <p:cNvSpPr/>
          <p:nvPr/>
        </p:nvSpPr>
        <p:spPr>
          <a:xfrm>
            <a:off x="211109" y="4998161"/>
            <a:ext cx="5224054" cy="138499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ctr"/>
            <a:r>
              <a:rPr lang="uk-UA" sz="2800" b="1" dirty="0">
                <a:solidFill>
                  <a:schemeClr val="tx1"/>
                </a:solidFill>
                <a:latin typeface="Bahnschrift Condensed" panose="020B0502040204020203" pitchFamily="34" charset="0"/>
                <a:ea typeface="Times New Roman" panose="02020603050405020304" pitchFamily="18" charset="0"/>
              </a:rPr>
              <a:t>що є необхідною умовою проходження ними атестації </a:t>
            </a:r>
            <a:endParaRPr lang="uk-UA" sz="2800" b="1" dirty="0" smtClean="0">
              <a:solidFill>
                <a:schemeClr val="tx1"/>
              </a:solidFill>
              <a:latin typeface="Bahnschrift Condensed" panose="020B0502040204020203" pitchFamily="34" charset="0"/>
              <a:ea typeface="Times New Roman" panose="02020603050405020304" pitchFamily="18" charset="0"/>
            </a:endParaRPr>
          </a:p>
          <a:p>
            <a:pPr lvl="0" algn="ctr"/>
            <a:r>
              <a:rPr lang="uk-UA" sz="2800" b="1" dirty="0" smtClean="0">
                <a:solidFill>
                  <a:schemeClr val="tx1"/>
                </a:solidFill>
                <a:latin typeface="Bahnschrift Condensed" panose="020B0502040204020203" pitchFamily="34" charset="0"/>
                <a:ea typeface="Times New Roman" panose="02020603050405020304" pitchFamily="18" charset="0"/>
              </a:rPr>
              <a:t>у </a:t>
            </a:r>
            <a:r>
              <a:rPr lang="uk-UA" sz="2800" b="1" dirty="0">
                <a:solidFill>
                  <a:schemeClr val="tx1"/>
                </a:solidFill>
                <a:latin typeface="Bahnschrift Condensed" panose="020B0502040204020203" pitchFamily="34" charset="0"/>
                <a:ea typeface="Times New Roman" panose="02020603050405020304" pitchFamily="18" charset="0"/>
              </a:rPr>
              <a:t>порядку, визначеному законодавством</a:t>
            </a:r>
            <a:endParaRPr lang="en-US" sz="2800" b="1" dirty="0">
              <a:solidFill>
                <a:schemeClr val="tx1"/>
              </a:solidFill>
              <a:latin typeface="Bahnschrift Condensed" panose="020B0502040204020203" pitchFamily="34" charset="0"/>
              <a:ea typeface="Times New Roman" panose="02020603050405020304" pitchFamily="18" charset="0"/>
            </a:endParaRPr>
          </a:p>
        </p:txBody>
      </p:sp>
      <p:grpSp>
        <p:nvGrpSpPr>
          <p:cNvPr id="27" name="Группа 26" descr="Временная шкала с пузырьками реплик">
            <a:extLst>
              <a:ext uri="{FF2B5EF4-FFF2-40B4-BE49-F238E27FC236}">
                <a16:creationId xmlns="" xmlns:a16="http://schemas.microsoft.com/office/drawing/2014/main" id="{1484957A-0C1C-4418-964A-16E632989E12}"/>
              </a:ext>
            </a:extLst>
          </p:cNvPr>
          <p:cNvGrpSpPr/>
          <p:nvPr/>
        </p:nvGrpSpPr>
        <p:grpSpPr>
          <a:xfrm>
            <a:off x="978469" y="1477607"/>
            <a:ext cx="3106619" cy="2668573"/>
            <a:chOff x="3921126" y="4451351"/>
            <a:chExt cx="2329964" cy="2235218"/>
          </a:xfrm>
        </p:grpSpPr>
        <p:sp>
          <p:nvSpPr>
            <p:cNvPr id="28" name="Полилиния 167">
              <a:extLst>
                <a:ext uri="{FF2B5EF4-FFF2-40B4-BE49-F238E27FC236}">
                  <a16:creationId xmlns="" xmlns:a16="http://schemas.microsoft.com/office/drawing/2014/main" id="{3D242BA3-E2CA-4D40-8F7D-C5C4CEAD3417}"/>
                </a:ext>
                <a:ext uri="{C183D7F6-B498-43B3-948B-1728B52AA6E4}">
                  <adec:decorative xmlns="" xmlns:adec="http://schemas.microsoft.com/office/drawing/2017/decorative" val="1"/>
                </a:ext>
              </a:extLst>
            </p:cNvPr>
            <p:cNvSpPr>
              <a:spLocks/>
            </p:cNvSpPr>
            <p:nvPr/>
          </p:nvSpPr>
          <p:spPr bwMode="auto">
            <a:xfrm>
              <a:off x="3958125" y="5426765"/>
              <a:ext cx="2292965" cy="38295"/>
            </a:xfrm>
            <a:custGeom>
              <a:avLst/>
              <a:gdLst>
                <a:gd name="T0" fmla="*/ 0 w 1734"/>
                <a:gd name="T1" fmla="*/ 8 h 8"/>
                <a:gd name="T2" fmla="*/ 1734 w 1734"/>
                <a:gd name="T3" fmla="*/ 8 h 8"/>
                <a:gd name="T4" fmla="*/ 1734 w 1734"/>
                <a:gd name="T5" fmla="*/ 0 h 8"/>
                <a:gd name="T6" fmla="*/ 0 w 1734"/>
                <a:gd name="T7" fmla="*/ 0 h 8"/>
              </a:gdLst>
              <a:ahLst/>
              <a:cxnLst>
                <a:cxn ang="0">
                  <a:pos x="T0" y="T1"/>
                </a:cxn>
                <a:cxn ang="0">
                  <a:pos x="T2" y="T3"/>
                </a:cxn>
                <a:cxn ang="0">
                  <a:pos x="T4" y="T5"/>
                </a:cxn>
                <a:cxn ang="0">
                  <a:pos x="T6" y="T7"/>
                </a:cxn>
              </a:cxnLst>
              <a:rect l="0" t="0" r="r" b="b"/>
              <a:pathLst>
                <a:path w="1734" h="8">
                  <a:moveTo>
                    <a:pt x="0" y="8"/>
                  </a:moveTo>
                  <a:lnTo>
                    <a:pt x="1734" y="8"/>
                  </a:lnTo>
                  <a:lnTo>
                    <a:pt x="1734" y="0"/>
                  </a:lnTo>
                  <a:lnTo>
                    <a:pt x="0" y="0"/>
                  </a:lnTo>
                </a:path>
              </a:pathLst>
            </a:custGeom>
            <a:solidFill>
              <a:srgbClr val="FFFFFF">
                <a:lumMod val="8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1" name="Прямоугольник 170">
              <a:extLst>
                <a:ext uri="{FF2B5EF4-FFF2-40B4-BE49-F238E27FC236}">
                  <a16:creationId xmlns="" xmlns:a16="http://schemas.microsoft.com/office/drawing/2014/main" id="{07187267-298E-4A74-A10F-A5502CA33B36}"/>
                </a:ext>
                <a:ext uri="{C183D7F6-B498-43B3-948B-1728B52AA6E4}">
                  <adec:decorative xmlns="" xmlns:adec="http://schemas.microsoft.com/office/drawing/2017/decorative" val="1"/>
                </a:ext>
              </a:extLst>
            </p:cNvPr>
            <p:cNvSpPr>
              <a:spLocks noChangeArrowheads="1"/>
            </p:cNvSpPr>
            <p:nvPr/>
          </p:nvSpPr>
          <p:spPr bwMode="auto">
            <a:xfrm>
              <a:off x="4556126" y="4451351"/>
              <a:ext cx="1106488" cy="631825"/>
            </a:xfrm>
            <a:prstGeom prst="rect">
              <a:avLst/>
            </a:prstGeom>
            <a:solidFill>
              <a:srgbClr val="7030A0"/>
            </a:solidFill>
            <a:ln>
              <a:noFill/>
            </a:ln>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0" u="none" strike="noStrike" kern="0" cap="none" spc="0" normalizeH="0" baseline="0" noProof="0" dirty="0" smtClean="0">
                  <a:ln>
                    <a:noFill/>
                  </a:ln>
                  <a:solidFill>
                    <a:schemeClr val="bg1"/>
                  </a:solidFill>
                  <a:effectLst/>
                  <a:uLnTx/>
                  <a:uFillTx/>
                  <a:latin typeface="Times New Roman"/>
                </a:rPr>
                <a:t>ЗЗСО</a:t>
              </a:r>
            </a:p>
          </p:txBody>
        </p:sp>
        <p:sp>
          <p:nvSpPr>
            <p:cNvPr id="32" name="Полилиния 171">
              <a:extLst>
                <a:ext uri="{FF2B5EF4-FFF2-40B4-BE49-F238E27FC236}">
                  <a16:creationId xmlns="" xmlns:a16="http://schemas.microsoft.com/office/drawing/2014/main" id="{B83D7013-00C9-49CE-BAEC-A52F0961C3AA}"/>
                </a:ext>
                <a:ext uri="{C183D7F6-B498-43B3-948B-1728B52AA6E4}">
                  <adec:decorative xmlns="" xmlns:adec="http://schemas.microsoft.com/office/drawing/2017/decorative" val="1"/>
                </a:ext>
              </a:extLst>
            </p:cNvPr>
            <p:cNvSpPr>
              <a:spLocks/>
            </p:cNvSpPr>
            <p:nvPr/>
          </p:nvSpPr>
          <p:spPr bwMode="auto">
            <a:xfrm>
              <a:off x="4914901" y="5059363"/>
              <a:ext cx="387350" cy="276225"/>
            </a:xfrm>
            <a:custGeom>
              <a:avLst/>
              <a:gdLst>
                <a:gd name="T0" fmla="*/ 123 w 244"/>
                <a:gd name="T1" fmla="*/ 174 h 174"/>
                <a:gd name="T2" fmla="*/ 0 w 244"/>
                <a:gd name="T3" fmla="*/ 0 h 174"/>
                <a:gd name="T4" fmla="*/ 244 w 244"/>
                <a:gd name="T5" fmla="*/ 0 h 174"/>
                <a:gd name="T6" fmla="*/ 123 w 244"/>
                <a:gd name="T7" fmla="*/ 174 h 174"/>
              </a:gdLst>
              <a:ahLst/>
              <a:cxnLst>
                <a:cxn ang="0">
                  <a:pos x="T0" y="T1"/>
                </a:cxn>
                <a:cxn ang="0">
                  <a:pos x="T2" y="T3"/>
                </a:cxn>
                <a:cxn ang="0">
                  <a:pos x="T4" y="T5"/>
                </a:cxn>
                <a:cxn ang="0">
                  <a:pos x="T6" y="T7"/>
                </a:cxn>
              </a:cxnLst>
              <a:rect l="0" t="0" r="r" b="b"/>
              <a:pathLst>
                <a:path w="244" h="174">
                  <a:moveTo>
                    <a:pt x="123" y="174"/>
                  </a:moveTo>
                  <a:lnTo>
                    <a:pt x="0" y="0"/>
                  </a:lnTo>
                  <a:lnTo>
                    <a:pt x="244" y="0"/>
                  </a:lnTo>
                  <a:lnTo>
                    <a:pt x="123" y="174"/>
                  </a:lnTo>
                  <a:close/>
                </a:path>
              </a:pathLst>
            </a:custGeom>
            <a:solidFill>
              <a:srgbClr val="7030A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3" name="Прямоугольник 172">
              <a:extLst>
                <a:ext uri="{FF2B5EF4-FFF2-40B4-BE49-F238E27FC236}">
                  <a16:creationId xmlns="" xmlns:a16="http://schemas.microsoft.com/office/drawing/2014/main" id="{07C7A3F4-6704-4038-8F0B-CE22B27E14FD}"/>
                </a:ext>
                <a:ext uri="{C183D7F6-B498-43B3-948B-1728B52AA6E4}">
                  <adec:decorative xmlns="" xmlns:adec="http://schemas.microsoft.com/office/drawing/2017/decorative" val="1"/>
                </a:ext>
              </a:extLst>
            </p:cNvPr>
            <p:cNvSpPr>
              <a:spLocks noChangeArrowheads="1"/>
            </p:cNvSpPr>
            <p:nvPr/>
          </p:nvSpPr>
          <p:spPr bwMode="auto">
            <a:xfrm>
              <a:off x="3921126" y="5722938"/>
              <a:ext cx="2329964" cy="963631"/>
            </a:xfrm>
            <a:prstGeom prst="rect">
              <a:avLst/>
            </a:pr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4" name="Полилиния 173">
              <a:extLst>
                <a:ext uri="{FF2B5EF4-FFF2-40B4-BE49-F238E27FC236}">
                  <a16:creationId xmlns="" xmlns:a16="http://schemas.microsoft.com/office/drawing/2014/main" id="{51EBD44C-AEC1-421B-BF41-EF9200C24DD0}"/>
                </a:ext>
                <a:ext uri="{C183D7F6-B498-43B3-948B-1728B52AA6E4}">
                  <adec:decorative xmlns="" xmlns:adec="http://schemas.microsoft.com/office/drawing/2017/decorative" val="1"/>
                </a:ext>
              </a:extLst>
            </p:cNvPr>
            <p:cNvSpPr>
              <a:spLocks/>
            </p:cNvSpPr>
            <p:nvPr/>
          </p:nvSpPr>
          <p:spPr bwMode="auto">
            <a:xfrm>
              <a:off x="4914901" y="5444806"/>
              <a:ext cx="390525" cy="276225"/>
            </a:xfrm>
            <a:custGeom>
              <a:avLst/>
              <a:gdLst>
                <a:gd name="T0" fmla="*/ 123 w 246"/>
                <a:gd name="T1" fmla="*/ 0 h 174"/>
                <a:gd name="T2" fmla="*/ 0 w 246"/>
                <a:gd name="T3" fmla="*/ 174 h 174"/>
                <a:gd name="T4" fmla="*/ 246 w 246"/>
                <a:gd name="T5" fmla="*/ 174 h 174"/>
                <a:gd name="T6" fmla="*/ 123 w 246"/>
                <a:gd name="T7" fmla="*/ 0 h 174"/>
              </a:gdLst>
              <a:ahLst/>
              <a:cxnLst>
                <a:cxn ang="0">
                  <a:pos x="T0" y="T1"/>
                </a:cxn>
                <a:cxn ang="0">
                  <a:pos x="T2" y="T3"/>
                </a:cxn>
                <a:cxn ang="0">
                  <a:pos x="T4" y="T5"/>
                </a:cxn>
                <a:cxn ang="0">
                  <a:pos x="T6" y="T7"/>
                </a:cxn>
              </a:cxnLst>
              <a:rect l="0" t="0" r="r" b="b"/>
              <a:pathLst>
                <a:path w="246" h="174">
                  <a:moveTo>
                    <a:pt x="123" y="0"/>
                  </a:moveTo>
                  <a:lnTo>
                    <a:pt x="0" y="174"/>
                  </a:lnTo>
                  <a:lnTo>
                    <a:pt x="246" y="174"/>
                  </a:lnTo>
                  <a:lnTo>
                    <a:pt x="123" y="0"/>
                  </a:lnTo>
                  <a:close/>
                </a:path>
              </a:pathLst>
            </a:cu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9" name="Прямоугольник 179">
              <a:extLst>
                <a:ext uri="{FF2B5EF4-FFF2-40B4-BE49-F238E27FC236}">
                  <a16:creationId xmlns="" xmlns:a16="http://schemas.microsoft.com/office/drawing/2014/main" id="{65AD9BB4-91F5-474F-B2EB-02598BE4203E}"/>
                </a:ext>
                <a:ext uri="{C183D7F6-B498-43B3-948B-1728B52AA6E4}">
                  <adec:decorative xmlns="" xmlns:adec="http://schemas.microsoft.com/office/drawing/2017/decorative" val="1"/>
                </a:ext>
              </a:extLst>
            </p:cNvPr>
            <p:cNvSpPr>
              <a:spLocks noChangeArrowheads="1"/>
            </p:cNvSpPr>
            <p:nvPr/>
          </p:nvSpPr>
          <p:spPr bwMode="auto">
            <a:xfrm>
              <a:off x="5045076" y="5338763"/>
              <a:ext cx="131763" cy="133350"/>
            </a:xfrm>
            <a:prstGeom prst="rect">
              <a:avLst/>
            </a:prstGeom>
            <a:solidFill>
              <a:srgbClr val="FFFFFF">
                <a:lumMod val="85000"/>
              </a:srgbClr>
            </a:solidFill>
            <a:ln w="9525">
              <a:noFill/>
              <a:miter lim="800000"/>
              <a:headEnd/>
              <a:tailEnd/>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42" name="Прямоугольник 41"/>
          <p:cNvSpPr/>
          <p:nvPr/>
        </p:nvSpPr>
        <p:spPr>
          <a:xfrm>
            <a:off x="1187668" y="2945851"/>
            <a:ext cx="2754485" cy="1200329"/>
          </a:xfrm>
          <a:prstGeom prst="rect">
            <a:avLst/>
          </a:prstGeom>
        </p:spPr>
        <p:txBody>
          <a:bodyPr wrap="square">
            <a:spAutoFit/>
          </a:bodyPr>
          <a:lstStyle/>
          <a:p>
            <a:pPr algn="ctr"/>
            <a:r>
              <a:rPr lang="uk-UA" sz="2400" b="1" dirty="0" smtClean="0">
                <a:solidFill>
                  <a:prstClr val="black"/>
                </a:solidFill>
                <a:latin typeface="Times New Roman" panose="02020603050405020304" pitchFamily="18" charset="0"/>
                <a:ea typeface="Times New Roman" panose="02020603050405020304" pitchFamily="18" charset="0"/>
              </a:rPr>
              <a:t>щорічне підвищення кваліфікації</a:t>
            </a:r>
            <a:endParaRPr lang="en-US" dirty="0"/>
          </a:p>
        </p:txBody>
      </p:sp>
      <p:sp>
        <p:nvSpPr>
          <p:cNvPr id="43" name="Полилиния 181">
            <a:extLst>
              <a:ext uri="{FF2B5EF4-FFF2-40B4-BE49-F238E27FC236}">
                <a16:creationId xmlns="" xmlns:a16="http://schemas.microsoft.com/office/drawing/2014/main" id="{A1C2B78A-1E88-4D7F-BA94-C12C4CC117AE}"/>
              </a:ext>
              <a:ext uri="{C183D7F6-B498-43B3-948B-1728B52AA6E4}">
                <adec:decorative xmlns="" xmlns:adec="http://schemas.microsoft.com/office/drawing/2017/decorative" val="1"/>
              </a:ext>
            </a:extLst>
          </p:cNvPr>
          <p:cNvSpPr>
            <a:spLocks/>
          </p:cNvSpPr>
          <p:nvPr/>
        </p:nvSpPr>
        <p:spPr bwMode="auto">
          <a:xfrm>
            <a:off x="7305527" y="2985966"/>
            <a:ext cx="221868" cy="206967"/>
          </a:xfrm>
          <a:custGeom>
            <a:avLst/>
            <a:gdLst>
              <a:gd name="T0" fmla="*/ 87 w 91"/>
              <a:gd name="T1" fmla="*/ 88 h 92"/>
              <a:gd name="T2" fmla="*/ 87 w 91"/>
              <a:gd name="T3" fmla="*/ 84 h 92"/>
              <a:gd name="T4" fmla="*/ 8 w 91"/>
              <a:gd name="T5" fmla="*/ 84 h 92"/>
              <a:gd name="T6" fmla="*/ 8 w 91"/>
              <a:gd name="T7" fmla="*/ 8 h 92"/>
              <a:gd name="T8" fmla="*/ 83 w 91"/>
              <a:gd name="T9" fmla="*/ 8 h 92"/>
              <a:gd name="T10" fmla="*/ 83 w 91"/>
              <a:gd name="T11" fmla="*/ 88 h 92"/>
              <a:gd name="T12" fmla="*/ 87 w 91"/>
              <a:gd name="T13" fmla="*/ 88 h 92"/>
              <a:gd name="T14" fmla="*/ 87 w 91"/>
              <a:gd name="T15" fmla="*/ 84 h 92"/>
              <a:gd name="T16" fmla="*/ 87 w 91"/>
              <a:gd name="T17" fmla="*/ 88 h 92"/>
              <a:gd name="T18" fmla="*/ 91 w 91"/>
              <a:gd name="T19" fmla="*/ 88 h 92"/>
              <a:gd name="T20" fmla="*/ 91 w 91"/>
              <a:gd name="T21" fmla="*/ 0 h 92"/>
              <a:gd name="T22" fmla="*/ 0 w 91"/>
              <a:gd name="T23" fmla="*/ 0 h 92"/>
              <a:gd name="T24" fmla="*/ 0 w 91"/>
              <a:gd name="T25" fmla="*/ 92 h 92"/>
              <a:gd name="T26" fmla="*/ 91 w 91"/>
              <a:gd name="T27" fmla="*/ 92 h 92"/>
              <a:gd name="T28" fmla="*/ 91 w 91"/>
              <a:gd name="T29" fmla="*/ 88 h 92"/>
              <a:gd name="T30" fmla="*/ 87 w 91"/>
              <a:gd name="T31"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87" y="88"/>
                </a:moveTo>
                <a:lnTo>
                  <a:pt x="87" y="84"/>
                </a:lnTo>
                <a:lnTo>
                  <a:pt x="8" y="84"/>
                </a:lnTo>
                <a:lnTo>
                  <a:pt x="8" y="8"/>
                </a:lnTo>
                <a:lnTo>
                  <a:pt x="83" y="8"/>
                </a:lnTo>
                <a:lnTo>
                  <a:pt x="83" y="88"/>
                </a:lnTo>
                <a:lnTo>
                  <a:pt x="87" y="88"/>
                </a:lnTo>
                <a:lnTo>
                  <a:pt x="87" y="84"/>
                </a:lnTo>
                <a:lnTo>
                  <a:pt x="87" y="88"/>
                </a:lnTo>
                <a:lnTo>
                  <a:pt x="91" y="88"/>
                </a:lnTo>
                <a:lnTo>
                  <a:pt x="91" y="0"/>
                </a:lnTo>
                <a:lnTo>
                  <a:pt x="0" y="0"/>
                </a:lnTo>
                <a:lnTo>
                  <a:pt x="0" y="92"/>
                </a:lnTo>
                <a:lnTo>
                  <a:pt x="91" y="92"/>
                </a:lnTo>
                <a:lnTo>
                  <a:pt x="91" y="88"/>
                </a:lnTo>
                <a:lnTo>
                  <a:pt x="87" y="88"/>
                </a:lnTo>
                <a:close/>
              </a:path>
            </a:pathLst>
          </a:custGeom>
          <a:solidFill>
            <a:srgbClr val="FFFFFF">
              <a:lumMod val="8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4" name="Полилиния 181">
            <a:extLst>
              <a:ext uri="{FF2B5EF4-FFF2-40B4-BE49-F238E27FC236}">
                <a16:creationId xmlns="" xmlns:a16="http://schemas.microsoft.com/office/drawing/2014/main" id="{A1C2B78A-1E88-4D7F-BA94-C12C4CC117AE}"/>
              </a:ext>
              <a:ext uri="{C183D7F6-B498-43B3-948B-1728B52AA6E4}">
                <adec:decorative xmlns="" xmlns:adec="http://schemas.microsoft.com/office/drawing/2017/decorative" val="1"/>
              </a:ext>
            </a:extLst>
          </p:cNvPr>
          <p:cNvSpPr>
            <a:spLocks/>
          </p:cNvSpPr>
          <p:nvPr/>
        </p:nvSpPr>
        <p:spPr bwMode="auto">
          <a:xfrm>
            <a:off x="10569866" y="2989312"/>
            <a:ext cx="221868" cy="206967"/>
          </a:xfrm>
          <a:custGeom>
            <a:avLst/>
            <a:gdLst>
              <a:gd name="T0" fmla="*/ 87 w 91"/>
              <a:gd name="T1" fmla="*/ 88 h 92"/>
              <a:gd name="T2" fmla="*/ 87 w 91"/>
              <a:gd name="T3" fmla="*/ 84 h 92"/>
              <a:gd name="T4" fmla="*/ 8 w 91"/>
              <a:gd name="T5" fmla="*/ 84 h 92"/>
              <a:gd name="T6" fmla="*/ 8 w 91"/>
              <a:gd name="T7" fmla="*/ 8 h 92"/>
              <a:gd name="T8" fmla="*/ 83 w 91"/>
              <a:gd name="T9" fmla="*/ 8 h 92"/>
              <a:gd name="T10" fmla="*/ 83 w 91"/>
              <a:gd name="T11" fmla="*/ 88 h 92"/>
              <a:gd name="T12" fmla="*/ 87 w 91"/>
              <a:gd name="T13" fmla="*/ 88 h 92"/>
              <a:gd name="T14" fmla="*/ 87 w 91"/>
              <a:gd name="T15" fmla="*/ 84 h 92"/>
              <a:gd name="T16" fmla="*/ 87 w 91"/>
              <a:gd name="T17" fmla="*/ 88 h 92"/>
              <a:gd name="T18" fmla="*/ 91 w 91"/>
              <a:gd name="T19" fmla="*/ 88 h 92"/>
              <a:gd name="T20" fmla="*/ 91 w 91"/>
              <a:gd name="T21" fmla="*/ 0 h 92"/>
              <a:gd name="T22" fmla="*/ 0 w 91"/>
              <a:gd name="T23" fmla="*/ 0 h 92"/>
              <a:gd name="T24" fmla="*/ 0 w 91"/>
              <a:gd name="T25" fmla="*/ 92 h 92"/>
              <a:gd name="T26" fmla="*/ 91 w 91"/>
              <a:gd name="T27" fmla="*/ 92 h 92"/>
              <a:gd name="T28" fmla="*/ 91 w 91"/>
              <a:gd name="T29" fmla="*/ 88 h 92"/>
              <a:gd name="T30" fmla="*/ 87 w 91"/>
              <a:gd name="T31" fmla="*/ 8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92">
                <a:moveTo>
                  <a:pt x="87" y="88"/>
                </a:moveTo>
                <a:lnTo>
                  <a:pt x="87" y="84"/>
                </a:lnTo>
                <a:lnTo>
                  <a:pt x="8" y="84"/>
                </a:lnTo>
                <a:lnTo>
                  <a:pt x="8" y="8"/>
                </a:lnTo>
                <a:lnTo>
                  <a:pt x="83" y="8"/>
                </a:lnTo>
                <a:lnTo>
                  <a:pt x="83" y="88"/>
                </a:lnTo>
                <a:lnTo>
                  <a:pt x="87" y="88"/>
                </a:lnTo>
                <a:lnTo>
                  <a:pt x="87" y="84"/>
                </a:lnTo>
                <a:lnTo>
                  <a:pt x="87" y="88"/>
                </a:lnTo>
                <a:lnTo>
                  <a:pt x="91" y="88"/>
                </a:lnTo>
                <a:lnTo>
                  <a:pt x="91" y="0"/>
                </a:lnTo>
                <a:lnTo>
                  <a:pt x="0" y="0"/>
                </a:lnTo>
                <a:lnTo>
                  <a:pt x="0" y="92"/>
                </a:lnTo>
                <a:lnTo>
                  <a:pt x="91" y="92"/>
                </a:lnTo>
                <a:lnTo>
                  <a:pt x="91" y="88"/>
                </a:lnTo>
                <a:lnTo>
                  <a:pt x="87" y="88"/>
                </a:lnTo>
                <a:close/>
              </a:path>
            </a:pathLst>
          </a:custGeom>
          <a:solidFill>
            <a:srgbClr val="FFFFFF">
              <a:lumMod val="8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5" name="Заголовок 1"/>
          <p:cNvSpPr txBox="1">
            <a:spLocks/>
          </p:cNvSpPr>
          <p:nvPr/>
        </p:nvSpPr>
        <p:spPr>
          <a:xfrm>
            <a:off x="5937522" y="234054"/>
            <a:ext cx="5800883" cy="1192075"/>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uk-UA" sz="28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підвищення кваліфікації педагогічних і науково-педагогічних працівників (п.1</a:t>
            </a:r>
            <a:r>
              <a:rPr lang="en-US" sz="28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6</a:t>
            </a:r>
            <a:r>
              <a:rPr lang="uk-UA" sz="28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a:t>
            </a:r>
            <a:endParaRPr lang="uk-UA" sz="2800" b="1" dirty="0">
              <a:solidFill>
                <a:schemeClr val="tx2"/>
              </a:solidFill>
            </a:endParaRPr>
          </a:p>
        </p:txBody>
      </p:sp>
      <p:sp>
        <p:nvSpPr>
          <p:cNvPr id="36" name="Скругленный прямоугольник 35"/>
          <p:cNvSpPr/>
          <p:nvPr/>
        </p:nvSpPr>
        <p:spPr>
          <a:xfrm>
            <a:off x="5747743" y="4998161"/>
            <a:ext cx="6180440" cy="1384995"/>
          </a:xfrm>
          <a:prstGeom prst="roundRect">
            <a:avLst/>
          </a:prstGeom>
        </p:spPr>
        <p:style>
          <a:lnRef idx="1">
            <a:schemeClr val="accent1"/>
          </a:lnRef>
          <a:fillRef idx="1002">
            <a:schemeClr val="lt2"/>
          </a:fillRef>
          <a:effectRef idx="1">
            <a:schemeClr val="accent1"/>
          </a:effectRef>
          <a:fontRef idx="minor">
            <a:schemeClr val="dk1"/>
          </a:fontRef>
        </p:style>
        <p:txBody>
          <a:bodyPr rtlCol="0" anchor="ctr"/>
          <a:lstStyle/>
          <a:p>
            <a:pPr algn="ctr"/>
            <a:r>
              <a:rPr lang="uk-UA" sz="2800" b="1" dirty="0">
                <a:solidFill>
                  <a:prstClr val="black"/>
                </a:solidFill>
                <a:latin typeface="Calibri" panose="020F0502020204030204" pitchFamily="34" charset="0"/>
                <a:ea typeface="Calibri" panose="020F0502020204030204" pitchFamily="34" charset="0"/>
                <a:cs typeface="Times New Roman" panose="02020603050405020304" pitchFamily="18" charset="0"/>
              </a:rPr>
              <a:t>Загальний обсяг підвищення кваліфікації</a:t>
            </a:r>
            <a:endParaRPr lang="en-US" sz="2400" b="1" dirty="0"/>
          </a:p>
        </p:txBody>
      </p:sp>
      <p:grpSp>
        <p:nvGrpSpPr>
          <p:cNvPr id="37" name="Группа 36" descr="Временная шкала с пузырьками реплик">
            <a:extLst>
              <a:ext uri="{FF2B5EF4-FFF2-40B4-BE49-F238E27FC236}">
                <a16:creationId xmlns="" xmlns:a16="http://schemas.microsoft.com/office/drawing/2014/main" id="{1484957A-0C1C-4418-964A-16E632989E12}"/>
              </a:ext>
            </a:extLst>
          </p:cNvPr>
          <p:cNvGrpSpPr/>
          <p:nvPr/>
        </p:nvGrpSpPr>
        <p:grpSpPr>
          <a:xfrm>
            <a:off x="7189015" y="1614066"/>
            <a:ext cx="4007199" cy="2676877"/>
            <a:chOff x="3921125" y="4444396"/>
            <a:chExt cx="3005399" cy="2242173"/>
          </a:xfrm>
        </p:grpSpPr>
        <p:sp>
          <p:nvSpPr>
            <p:cNvPr id="38" name="Полилиния 167">
              <a:extLst>
                <a:ext uri="{FF2B5EF4-FFF2-40B4-BE49-F238E27FC236}">
                  <a16:creationId xmlns="" xmlns:a16="http://schemas.microsoft.com/office/drawing/2014/main" id="{3D242BA3-E2CA-4D40-8F7D-C5C4CEAD3417}"/>
                </a:ext>
                <a:ext uri="{C183D7F6-B498-43B3-948B-1728B52AA6E4}">
                  <adec:decorative xmlns="" xmlns:adec="http://schemas.microsoft.com/office/drawing/2017/decorative" val="1"/>
                </a:ext>
              </a:extLst>
            </p:cNvPr>
            <p:cNvSpPr>
              <a:spLocks/>
            </p:cNvSpPr>
            <p:nvPr/>
          </p:nvSpPr>
          <p:spPr bwMode="auto">
            <a:xfrm flipV="1">
              <a:off x="3958125" y="5399087"/>
              <a:ext cx="2833012" cy="42544"/>
            </a:xfrm>
            <a:custGeom>
              <a:avLst/>
              <a:gdLst>
                <a:gd name="T0" fmla="*/ 0 w 1734"/>
                <a:gd name="T1" fmla="*/ 8 h 8"/>
                <a:gd name="T2" fmla="*/ 1734 w 1734"/>
                <a:gd name="T3" fmla="*/ 8 h 8"/>
                <a:gd name="T4" fmla="*/ 1734 w 1734"/>
                <a:gd name="T5" fmla="*/ 0 h 8"/>
                <a:gd name="T6" fmla="*/ 0 w 1734"/>
                <a:gd name="T7" fmla="*/ 0 h 8"/>
              </a:gdLst>
              <a:ahLst/>
              <a:cxnLst>
                <a:cxn ang="0">
                  <a:pos x="T0" y="T1"/>
                </a:cxn>
                <a:cxn ang="0">
                  <a:pos x="T2" y="T3"/>
                </a:cxn>
                <a:cxn ang="0">
                  <a:pos x="T4" y="T5"/>
                </a:cxn>
                <a:cxn ang="0">
                  <a:pos x="T6" y="T7"/>
                </a:cxn>
              </a:cxnLst>
              <a:rect l="0" t="0" r="r" b="b"/>
              <a:pathLst>
                <a:path w="1734" h="8">
                  <a:moveTo>
                    <a:pt x="0" y="8"/>
                  </a:moveTo>
                  <a:lnTo>
                    <a:pt x="1734" y="8"/>
                  </a:lnTo>
                  <a:lnTo>
                    <a:pt x="1734" y="0"/>
                  </a:lnTo>
                  <a:lnTo>
                    <a:pt x="0" y="0"/>
                  </a:lnTo>
                </a:path>
              </a:pathLst>
            </a:custGeom>
            <a:solidFill>
              <a:srgbClr val="FFFFFF">
                <a:lumMod val="8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0" name="Прямоугольник 170">
              <a:extLst>
                <a:ext uri="{FF2B5EF4-FFF2-40B4-BE49-F238E27FC236}">
                  <a16:creationId xmlns="" xmlns:a16="http://schemas.microsoft.com/office/drawing/2014/main" id="{07187267-298E-4A74-A10F-A5502CA33B36}"/>
                </a:ext>
                <a:ext uri="{C183D7F6-B498-43B3-948B-1728B52AA6E4}">
                  <adec:decorative xmlns="" xmlns:adec="http://schemas.microsoft.com/office/drawing/2017/decorative" val="1"/>
                </a:ext>
              </a:extLst>
            </p:cNvPr>
            <p:cNvSpPr>
              <a:spLocks noChangeArrowheads="1"/>
            </p:cNvSpPr>
            <p:nvPr/>
          </p:nvSpPr>
          <p:spPr bwMode="auto">
            <a:xfrm>
              <a:off x="4919839" y="4444396"/>
              <a:ext cx="1106488" cy="631825"/>
            </a:xfrm>
            <a:prstGeom prst="rect">
              <a:avLst/>
            </a:prstGeom>
            <a:solidFill>
              <a:srgbClr val="7030A0"/>
            </a:solidFill>
            <a:ln>
              <a:noFill/>
            </a:ln>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0" u="none" strike="noStrike" kern="0" cap="none" spc="0" normalizeH="0" baseline="0" noProof="0" dirty="0" smtClean="0">
                  <a:ln>
                    <a:noFill/>
                  </a:ln>
                  <a:solidFill>
                    <a:schemeClr val="bg1"/>
                  </a:solidFill>
                  <a:effectLst/>
                  <a:uLnTx/>
                  <a:uFillTx/>
                  <a:latin typeface="Times New Roman"/>
                </a:rPr>
                <a:t>ЗЗСО</a:t>
              </a:r>
            </a:p>
          </p:txBody>
        </p:sp>
        <p:sp>
          <p:nvSpPr>
            <p:cNvPr id="41" name="Полилиния 171">
              <a:extLst>
                <a:ext uri="{FF2B5EF4-FFF2-40B4-BE49-F238E27FC236}">
                  <a16:creationId xmlns="" xmlns:a16="http://schemas.microsoft.com/office/drawing/2014/main" id="{B83D7013-00C9-49CE-BAEC-A52F0961C3AA}"/>
                </a:ext>
                <a:ext uri="{C183D7F6-B498-43B3-948B-1728B52AA6E4}">
                  <adec:decorative xmlns="" xmlns:adec="http://schemas.microsoft.com/office/drawing/2017/decorative" val="1"/>
                </a:ext>
              </a:extLst>
            </p:cNvPr>
            <p:cNvSpPr>
              <a:spLocks/>
            </p:cNvSpPr>
            <p:nvPr/>
          </p:nvSpPr>
          <p:spPr bwMode="auto">
            <a:xfrm>
              <a:off x="5228561" y="5074634"/>
              <a:ext cx="387350" cy="276225"/>
            </a:xfrm>
            <a:custGeom>
              <a:avLst/>
              <a:gdLst>
                <a:gd name="T0" fmla="*/ 123 w 244"/>
                <a:gd name="T1" fmla="*/ 174 h 174"/>
                <a:gd name="T2" fmla="*/ 0 w 244"/>
                <a:gd name="T3" fmla="*/ 0 h 174"/>
                <a:gd name="T4" fmla="*/ 244 w 244"/>
                <a:gd name="T5" fmla="*/ 0 h 174"/>
                <a:gd name="T6" fmla="*/ 123 w 244"/>
                <a:gd name="T7" fmla="*/ 174 h 174"/>
              </a:gdLst>
              <a:ahLst/>
              <a:cxnLst>
                <a:cxn ang="0">
                  <a:pos x="T0" y="T1"/>
                </a:cxn>
                <a:cxn ang="0">
                  <a:pos x="T2" y="T3"/>
                </a:cxn>
                <a:cxn ang="0">
                  <a:pos x="T4" y="T5"/>
                </a:cxn>
                <a:cxn ang="0">
                  <a:pos x="T6" y="T7"/>
                </a:cxn>
              </a:cxnLst>
              <a:rect l="0" t="0" r="r" b="b"/>
              <a:pathLst>
                <a:path w="244" h="174">
                  <a:moveTo>
                    <a:pt x="123" y="174"/>
                  </a:moveTo>
                  <a:lnTo>
                    <a:pt x="0" y="0"/>
                  </a:lnTo>
                  <a:lnTo>
                    <a:pt x="244" y="0"/>
                  </a:lnTo>
                  <a:lnTo>
                    <a:pt x="123" y="174"/>
                  </a:lnTo>
                  <a:close/>
                </a:path>
              </a:pathLst>
            </a:custGeom>
            <a:solidFill>
              <a:srgbClr val="7030A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5" name="Прямоугольник 172">
              <a:extLst>
                <a:ext uri="{FF2B5EF4-FFF2-40B4-BE49-F238E27FC236}">
                  <a16:creationId xmlns="" xmlns:a16="http://schemas.microsoft.com/office/drawing/2014/main" id="{07C7A3F4-6704-4038-8F0B-CE22B27E14FD}"/>
                </a:ext>
                <a:ext uri="{C183D7F6-B498-43B3-948B-1728B52AA6E4}">
                  <adec:decorative xmlns="" xmlns:adec="http://schemas.microsoft.com/office/drawing/2017/decorative" val="1"/>
                </a:ext>
              </a:extLst>
            </p:cNvPr>
            <p:cNvSpPr>
              <a:spLocks noChangeArrowheads="1"/>
            </p:cNvSpPr>
            <p:nvPr/>
          </p:nvSpPr>
          <p:spPr bwMode="auto">
            <a:xfrm>
              <a:off x="3921125" y="5722938"/>
              <a:ext cx="3005399" cy="963631"/>
            </a:xfrm>
            <a:prstGeom prst="rect">
              <a:avLst/>
            </a:pr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6" name="Полилиния 173">
              <a:extLst>
                <a:ext uri="{FF2B5EF4-FFF2-40B4-BE49-F238E27FC236}">
                  <a16:creationId xmlns="" xmlns:a16="http://schemas.microsoft.com/office/drawing/2014/main" id="{51EBD44C-AEC1-421B-BF41-EF9200C24DD0}"/>
                </a:ext>
                <a:ext uri="{C183D7F6-B498-43B3-948B-1728B52AA6E4}">
                  <adec:decorative xmlns="" xmlns:adec="http://schemas.microsoft.com/office/drawing/2017/decorative" val="1"/>
                </a:ext>
              </a:extLst>
            </p:cNvPr>
            <p:cNvSpPr>
              <a:spLocks/>
            </p:cNvSpPr>
            <p:nvPr/>
          </p:nvSpPr>
          <p:spPr bwMode="auto">
            <a:xfrm>
              <a:off x="5228561" y="5443133"/>
              <a:ext cx="390525" cy="276225"/>
            </a:xfrm>
            <a:custGeom>
              <a:avLst/>
              <a:gdLst>
                <a:gd name="T0" fmla="*/ 123 w 246"/>
                <a:gd name="T1" fmla="*/ 0 h 174"/>
                <a:gd name="T2" fmla="*/ 0 w 246"/>
                <a:gd name="T3" fmla="*/ 174 h 174"/>
                <a:gd name="T4" fmla="*/ 246 w 246"/>
                <a:gd name="T5" fmla="*/ 174 h 174"/>
                <a:gd name="T6" fmla="*/ 123 w 246"/>
                <a:gd name="T7" fmla="*/ 0 h 174"/>
              </a:gdLst>
              <a:ahLst/>
              <a:cxnLst>
                <a:cxn ang="0">
                  <a:pos x="T0" y="T1"/>
                </a:cxn>
                <a:cxn ang="0">
                  <a:pos x="T2" y="T3"/>
                </a:cxn>
                <a:cxn ang="0">
                  <a:pos x="T4" y="T5"/>
                </a:cxn>
                <a:cxn ang="0">
                  <a:pos x="T6" y="T7"/>
                </a:cxn>
              </a:cxnLst>
              <a:rect l="0" t="0" r="r" b="b"/>
              <a:pathLst>
                <a:path w="246" h="174">
                  <a:moveTo>
                    <a:pt x="123" y="0"/>
                  </a:moveTo>
                  <a:lnTo>
                    <a:pt x="0" y="174"/>
                  </a:lnTo>
                  <a:lnTo>
                    <a:pt x="246" y="174"/>
                  </a:lnTo>
                  <a:lnTo>
                    <a:pt x="123" y="0"/>
                  </a:lnTo>
                  <a:close/>
                </a:path>
              </a:pathLst>
            </a:cu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7" name="Прямоугольник 179">
              <a:extLst>
                <a:ext uri="{FF2B5EF4-FFF2-40B4-BE49-F238E27FC236}">
                  <a16:creationId xmlns="" xmlns:a16="http://schemas.microsoft.com/office/drawing/2014/main" id="{65AD9BB4-91F5-474F-B2EB-02598BE4203E}"/>
                </a:ext>
                <a:ext uri="{C183D7F6-B498-43B3-948B-1728B52AA6E4}">
                  <adec:decorative xmlns="" xmlns:adec="http://schemas.microsoft.com/office/drawing/2017/decorative" val="1"/>
                </a:ext>
              </a:extLst>
            </p:cNvPr>
            <p:cNvSpPr>
              <a:spLocks noChangeArrowheads="1"/>
            </p:cNvSpPr>
            <p:nvPr/>
          </p:nvSpPr>
          <p:spPr bwMode="auto">
            <a:xfrm>
              <a:off x="6189650" y="5362885"/>
              <a:ext cx="131763" cy="133350"/>
            </a:xfrm>
            <a:prstGeom prst="rect">
              <a:avLst/>
            </a:prstGeom>
            <a:solidFill>
              <a:srgbClr val="FFFFFF">
                <a:lumMod val="85000"/>
              </a:srgbClr>
            </a:solidFill>
            <a:ln w="9525">
              <a:noFill/>
              <a:miter lim="800000"/>
              <a:headEnd/>
              <a:tailEnd/>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55" name="Прямоугольник 54"/>
          <p:cNvSpPr/>
          <p:nvPr/>
        </p:nvSpPr>
        <p:spPr>
          <a:xfrm>
            <a:off x="7477372" y="3315183"/>
            <a:ext cx="3561843" cy="830997"/>
          </a:xfrm>
          <a:prstGeom prst="rect">
            <a:avLst/>
          </a:prstGeom>
        </p:spPr>
        <p:txBody>
          <a:bodyPr wrap="square">
            <a:spAutoFit/>
          </a:bodyPr>
          <a:lstStyle/>
          <a:p>
            <a:pPr lvl="0"/>
            <a:r>
              <a:rPr lang="uk-UA" sz="2400" b="1" dirty="0">
                <a:solidFill>
                  <a:prstClr val="black"/>
                </a:solidFill>
                <a:ea typeface="Times New Roman" panose="02020603050405020304" pitchFamily="18" charset="0"/>
              </a:rPr>
              <a:t>не менше ніж </a:t>
            </a:r>
            <a:r>
              <a:rPr lang="uk-UA" sz="2400" b="1" dirty="0" smtClean="0">
                <a:solidFill>
                  <a:prstClr val="black"/>
                </a:solidFill>
                <a:ea typeface="Times New Roman" panose="02020603050405020304" pitchFamily="18" charset="0"/>
              </a:rPr>
              <a:t>150 </a:t>
            </a:r>
            <a:r>
              <a:rPr lang="uk-UA" sz="2400" b="1" dirty="0">
                <a:solidFill>
                  <a:prstClr val="black"/>
                </a:solidFill>
                <a:ea typeface="Times New Roman" panose="02020603050405020304" pitchFamily="18" charset="0"/>
              </a:rPr>
              <a:t>годин на 5 років</a:t>
            </a:r>
            <a:endParaRPr lang="en-US" dirty="0">
              <a:solidFill>
                <a:prstClr val="black"/>
              </a:solidFill>
            </a:endParaRPr>
          </a:p>
        </p:txBody>
      </p:sp>
    </p:spTree>
    <p:extLst>
      <p:ext uri="{BB962C8B-B14F-4D97-AF65-F5344CB8AC3E}">
        <p14:creationId xmlns:p14="http://schemas.microsoft.com/office/powerpoint/2010/main" val="5028580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70243" y="0"/>
            <a:ext cx="9837541" cy="1249851"/>
          </a:xfrm>
        </p:spPr>
        <p:txBody>
          <a:bodyPr>
            <a:noAutofit/>
          </a:bodyPr>
          <a:lstStyle/>
          <a:p>
            <a:pPr lvl="0"/>
            <a:r>
              <a:rPr lang="en-US" sz="2800" dirty="0" smtClean="0">
                <a:solidFill>
                  <a:schemeClr val="tx2"/>
                </a:solidFill>
              </a:rPr>
              <a:t/>
            </a:r>
            <a:br>
              <a:rPr lang="en-US" sz="2800" dirty="0" smtClean="0">
                <a:solidFill>
                  <a:schemeClr val="tx2"/>
                </a:solidFill>
              </a:rPr>
            </a:br>
            <a:r>
              <a:rPr lang="uk-UA" sz="2800" dirty="0" smtClean="0">
                <a:solidFill>
                  <a:schemeClr val="tx2"/>
                </a:solidFill>
              </a:rPr>
              <a:t>Лист </a:t>
            </a:r>
            <a:r>
              <a:rPr lang="uk-UA" sz="2800" dirty="0">
                <a:solidFill>
                  <a:schemeClr val="tx2"/>
                </a:solidFill>
              </a:rPr>
              <a:t>МОН </a:t>
            </a:r>
            <a:r>
              <a:rPr lang="uk-UA" sz="2800" dirty="0" smtClean="0">
                <a:solidFill>
                  <a:schemeClr val="tx2"/>
                </a:solidFill>
              </a:rPr>
              <a:t>№</a:t>
            </a:r>
            <a:r>
              <a:rPr lang="uk-UA" sz="2800" dirty="0">
                <a:solidFill>
                  <a:schemeClr val="tx2"/>
                </a:solidFill>
              </a:rPr>
              <a:t>1/9-683 </a:t>
            </a:r>
            <a:r>
              <a:rPr lang="uk-UA" sz="2800" dirty="0" smtClean="0">
                <a:solidFill>
                  <a:schemeClr val="tx2"/>
                </a:solidFill>
              </a:rPr>
              <a:t>від </a:t>
            </a:r>
            <a:r>
              <a:rPr lang="uk-UA" sz="2800" dirty="0">
                <a:solidFill>
                  <a:schemeClr val="tx2"/>
                </a:solidFill>
              </a:rPr>
              <a:t>04.11.19 р. «Щодо підвищення кваліфікації та атестації педагогічних працівників»</a:t>
            </a:r>
            <a:r>
              <a:rPr lang="en-US" sz="2800" dirty="0">
                <a:solidFill>
                  <a:schemeClr val="tx2"/>
                </a:solidFill>
              </a:rPr>
              <a:t/>
            </a:r>
            <a:br>
              <a:rPr lang="en-US" sz="2800" dirty="0">
                <a:solidFill>
                  <a:schemeClr val="tx2"/>
                </a:solidFill>
              </a:rPr>
            </a:br>
            <a:endParaRPr lang="uk-UA" sz="2800" dirty="0">
              <a:solidFill>
                <a:schemeClr val="tx2"/>
              </a:solidFill>
            </a:endParaRPr>
          </a:p>
        </p:txBody>
      </p:sp>
      <p:sp>
        <p:nvSpPr>
          <p:cNvPr id="3" name="Объект 2"/>
          <p:cNvSpPr>
            <a:spLocks noGrp="1"/>
          </p:cNvSpPr>
          <p:nvPr>
            <p:ph idx="1"/>
          </p:nvPr>
        </p:nvSpPr>
        <p:spPr>
          <a:xfrm>
            <a:off x="420702" y="2055914"/>
            <a:ext cx="5866887" cy="1645074"/>
          </a:xfrm>
        </p:spPr>
        <p:style>
          <a:lnRef idx="1">
            <a:schemeClr val="accent1"/>
          </a:lnRef>
          <a:fillRef idx="2">
            <a:schemeClr val="accent1"/>
          </a:fillRef>
          <a:effectRef idx="1">
            <a:schemeClr val="accent1"/>
          </a:effectRef>
          <a:fontRef idx="minor">
            <a:schemeClr val="dk1"/>
          </a:fontRef>
        </p:style>
        <p:txBody>
          <a:bodyPr>
            <a:noAutofit/>
          </a:bodyPr>
          <a:lstStyle/>
          <a:p>
            <a:r>
              <a:rPr lang="uk-UA" sz="1800" dirty="0">
                <a:ea typeface="Times New Roman" panose="02020603050405020304" pitchFamily="18" charset="0"/>
              </a:rPr>
              <a:t>встановлювати </a:t>
            </a:r>
            <a:r>
              <a:rPr lang="uk-UA" sz="1800" u="sng" dirty="0">
                <a:ea typeface="Times New Roman" panose="02020603050405020304" pitchFamily="18" charset="0"/>
              </a:rPr>
              <a:t>мінімальні</a:t>
            </a:r>
            <a:r>
              <a:rPr lang="uk-UA" sz="1800" dirty="0">
                <a:ea typeface="Times New Roman" panose="02020603050405020304" pitchFamily="18" charset="0"/>
              </a:rPr>
              <a:t> вимоги щодо обсягу (кількості годин) підвищення кваліфікації педагогічних працівників </a:t>
            </a:r>
            <a:r>
              <a:rPr lang="uk-UA" sz="1800" b="1" dirty="0">
                <a:ea typeface="Times New Roman" panose="02020603050405020304" pitchFamily="18" charset="0"/>
              </a:rPr>
              <a:t>закладів загальної середньої, професійної (професійно-технічної) освіти</a:t>
            </a:r>
            <a:r>
              <a:rPr lang="uk-UA" sz="1800" dirty="0">
                <a:ea typeface="Times New Roman" panose="02020603050405020304" pitchFamily="18" charset="0"/>
              </a:rPr>
              <a:t>, а саме:</a:t>
            </a:r>
            <a:endParaRPr lang="en-US" sz="1600" dirty="0">
              <a:effectLst/>
              <a:ea typeface="Times New Roman" panose="02020603050405020304" pitchFamily="18" charset="0"/>
            </a:endParaRPr>
          </a:p>
        </p:txBody>
      </p:sp>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sp>
        <p:nvSpPr>
          <p:cNvPr id="7" name="Объект 2"/>
          <p:cNvSpPr txBox="1">
            <a:spLocks/>
          </p:cNvSpPr>
          <p:nvPr/>
        </p:nvSpPr>
        <p:spPr>
          <a:xfrm>
            <a:off x="6461760" y="2046792"/>
            <a:ext cx="5484224" cy="1388739"/>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buNone/>
            </a:pPr>
            <a:r>
              <a:rPr lang="uk-UA" sz="1800" dirty="0">
                <a:latin typeface="Calibri" panose="020F0502020204030204" pitchFamily="34" charset="0"/>
                <a:ea typeface="Calibri" panose="020F0502020204030204" pitchFamily="34" charset="0"/>
                <a:cs typeface="Times New Roman" panose="02020603050405020304" pitchFamily="18" charset="0"/>
              </a:rPr>
              <a:t>встановлювати </a:t>
            </a:r>
            <a:r>
              <a:rPr lang="uk-UA" sz="1800" u="sng" dirty="0">
                <a:latin typeface="Calibri" panose="020F0502020204030204" pitchFamily="34" charset="0"/>
                <a:ea typeface="Calibri" panose="020F0502020204030204" pitchFamily="34" charset="0"/>
                <a:cs typeface="Times New Roman" panose="02020603050405020304" pitchFamily="18" charset="0"/>
              </a:rPr>
              <a:t>мінімальні</a:t>
            </a:r>
            <a:r>
              <a:rPr lang="uk-UA" sz="1800" dirty="0">
                <a:latin typeface="Calibri" panose="020F0502020204030204" pitchFamily="34" charset="0"/>
                <a:ea typeface="Calibri" panose="020F0502020204030204" pitchFamily="34" charset="0"/>
                <a:cs typeface="Times New Roman" panose="02020603050405020304" pitchFamily="18" charset="0"/>
              </a:rPr>
              <a:t> вимоги щодо обсягу (кількості годин) підвищення кваліфікації педагогічних працівників </a:t>
            </a:r>
            <a:r>
              <a:rPr lang="uk-UA" sz="1800" b="1" dirty="0">
                <a:latin typeface="Calibri" panose="020F0502020204030204" pitchFamily="34" charset="0"/>
                <a:ea typeface="Calibri" panose="020F0502020204030204" pitchFamily="34" charset="0"/>
                <a:cs typeface="Times New Roman" panose="02020603050405020304" pitchFamily="18" charset="0"/>
              </a:rPr>
              <a:t>закладів дошкільної, позашкільної </a:t>
            </a:r>
            <a:r>
              <a:rPr lang="uk-UA" sz="1800" b="1" dirty="0" smtClean="0">
                <a:latin typeface="Calibri" panose="020F0502020204030204" pitchFamily="34" charset="0"/>
                <a:ea typeface="Calibri" panose="020F0502020204030204" pitchFamily="34" charset="0"/>
                <a:cs typeface="Times New Roman" panose="02020603050405020304" pitchFamily="18" charset="0"/>
              </a:rPr>
              <a:t>освіти</a:t>
            </a:r>
            <a:r>
              <a:rPr lang="uk-UA" sz="1800" dirty="0" smtClean="0">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ea typeface="Times New Roman" panose="02020603050405020304" pitchFamily="18" charset="0"/>
            </a:endParaRPr>
          </a:p>
        </p:txBody>
      </p:sp>
      <p:sp>
        <p:nvSpPr>
          <p:cNvPr id="9" name="Прямоугольник 8"/>
          <p:cNvSpPr/>
          <p:nvPr/>
        </p:nvSpPr>
        <p:spPr>
          <a:xfrm>
            <a:off x="1338000" y="1346659"/>
            <a:ext cx="10247519"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uk-UA" b="1" i="1" u="sng" dirty="0" smtClean="0">
                <a:latin typeface="Calibri" panose="020F0502020204030204" pitchFamily="34" charset="0"/>
                <a:ea typeface="Calibri" panose="020F0502020204030204" pitchFamily="34" charset="0"/>
                <a:cs typeface="Times New Roman" panose="02020603050405020304" pitchFamily="18" charset="0"/>
              </a:rPr>
              <a:t>З огляду на відсутність встановлених </a:t>
            </a:r>
            <a:r>
              <a:rPr lang="uk-UA" b="1" i="1" u="sng" dirty="0">
                <a:latin typeface="Calibri" panose="020F0502020204030204" pitchFamily="34" charset="0"/>
                <a:ea typeface="Calibri" panose="020F0502020204030204" pitchFamily="34" charset="0"/>
                <a:cs typeface="Times New Roman" panose="02020603050405020304" pitchFamily="18" charset="0"/>
              </a:rPr>
              <a:t>законодавством </a:t>
            </a:r>
            <a:r>
              <a:rPr lang="uk-UA" b="1" i="1" u="sng" dirty="0" smtClean="0">
                <a:latin typeface="Calibri" panose="020F0502020204030204" pitchFamily="34" charset="0"/>
                <a:ea typeface="Calibri" panose="020F0502020204030204" pitchFamily="34" charset="0"/>
                <a:cs typeface="Times New Roman" panose="02020603050405020304" pitchFamily="18" charset="0"/>
              </a:rPr>
              <a:t>норм </a:t>
            </a:r>
            <a:r>
              <a:rPr lang="uk-UA" b="1" i="1" u="sng" dirty="0">
                <a:latin typeface="Calibri" panose="020F0502020204030204" pitchFamily="34" charset="0"/>
                <a:ea typeface="Calibri" panose="020F0502020204030204" pitchFamily="34" charset="0"/>
                <a:cs typeface="Times New Roman" panose="02020603050405020304" pitchFamily="18" charset="0"/>
              </a:rPr>
              <a:t>щорічного підвищення кваліфікації</a:t>
            </a:r>
            <a:r>
              <a:rPr lang="uk-UA" b="1" u="sng" dirty="0">
                <a:latin typeface="Calibri" panose="020F0502020204030204" pitchFamily="34" charset="0"/>
                <a:ea typeface="Calibri" panose="020F0502020204030204" pitchFamily="34" charset="0"/>
                <a:cs typeface="Times New Roman" panose="02020603050405020304" pitchFamily="18" charset="0"/>
              </a:rPr>
              <a:t>, </a:t>
            </a:r>
            <a:r>
              <a:rPr lang="uk-UA" b="1" dirty="0">
                <a:latin typeface="Calibri" panose="020F0502020204030204" pitchFamily="34" charset="0"/>
                <a:ea typeface="Calibri" panose="020F0502020204030204" pitchFamily="34" charset="0"/>
                <a:cs typeface="Times New Roman" panose="02020603050405020304" pitchFamily="18" charset="0"/>
              </a:rPr>
              <a:t>необхідного для проходження чергової </a:t>
            </a:r>
            <a:r>
              <a:rPr lang="uk-UA" b="1" dirty="0" smtClean="0">
                <a:latin typeface="Calibri" panose="020F0502020204030204" pitchFamily="34" charset="0"/>
                <a:ea typeface="Calibri" panose="020F0502020204030204" pitchFamily="34" charset="0"/>
                <a:cs typeface="Times New Roman" panose="02020603050405020304" pitchFamily="18" charset="0"/>
              </a:rPr>
              <a:t>атестації, </a:t>
            </a:r>
            <a:r>
              <a:rPr lang="uk-UA" dirty="0">
                <a:latin typeface="Calibri" panose="020F0502020204030204" pitchFamily="34" charset="0"/>
                <a:ea typeface="Calibri" panose="020F0502020204030204" pitchFamily="34" charset="0"/>
                <a:cs typeface="Times New Roman" panose="02020603050405020304" pitchFamily="18" charset="0"/>
              </a:rPr>
              <a:t>атестаційним комісіям </a:t>
            </a:r>
            <a:r>
              <a:rPr lang="uk-UA" b="1" i="1" dirty="0" smtClean="0">
                <a:latin typeface="Calibri" panose="020F0502020204030204" pitchFamily="34" charset="0"/>
                <a:ea typeface="Calibri" panose="020F0502020204030204" pitchFamily="34" charset="0"/>
                <a:cs typeface="Times New Roman" panose="02020603050405020304" pitchFamily="18" charset="0"/>
              </a:rPr>
              <a:t>рекомендовано </a:t>
            </a:r>
            <a:endParaRPr lang="uk-UA" b="1" dirty="0" smtClean="0">
              <a:latin typeface="Calibri" panose="020F0502020204030204" pitchFamily="34" charset="0"/>
              <a:ea typeface="Calibri" panose="020F0502020204030204" pitchFamily="34" charset="0"/>
              <a:cs typeface="Times New Roman" panose="02020603050405020304" pitchFamily="18" charset="0"/>
            </a:endParaRPr>
          </a:p>
        </p:txBody>
      </p:sp>
      <p:sp>
        <p:nvSpPr>
          <p:cNvPr id="12" name="Прямоугольник 11"/>
          <p:cNvSpPr/>
          <p:nvPr/>
        </p:nvSpPr>
        <p:spPr>
          <a:xfrm>
            <a:off x="438118" y="3700988"/>
            <a:ext cx="5849471" cy="23175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lvl="0" indent="-342900" algn="just">
              <a:lnSpc>
                <a:spcPct val="115000"/>
              </a:lnSpc>
              <a:spcAft>
                <a:spcPts val="1000"/>
              </a:spcAft>
              <a:buSzPts val="1000"/>
              <a:buFont typeface="Symbol" panose="05050102010706020507" pitchFamily="18" charset="2"/>
              <a:buChar char=""/>
              <a:tabLst>
                <a:tab pos="457200" algn="l"/>
              </a:tabLst>
            </a:pPr>
            <a:r>
              <a:rPr lang="uk-UA" sz="1600" dirty="0">
                <a:latin typeface="Times New Roman" panose="02020603050405020304" pitchFamily="18" charset="0"/>
                <a:ea typeface="Calibri" panose="020F0502020204030204" pitchFamily="34" charset="0"/>
                <a:cs typeface="Times New Roman" panose="02020603050405020304" pitchFamily="18" charset="0"/>
              </a:rPr>
              <a:t>30 годин (за накопичувальною системою за попередні 5 років), якщо завершення атестації припадає на 2020 рік;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60 годин (за накопичувальною системою за попередні 5 років), якщо завершення атестації припадає на 2021 рік; </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90 годин (за накопичувальною системою за попередні 5 років), якщо завершення атестації припадає на 2022 рік;</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150 годин (за накопичувальною системою за попередні 5 років), якщо завершення атестації припадає на 2023 рік. </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Прямоугольник 12"/>
          <p:cNvSpPr/>
          <p:nvPr/>
        </p:nvSpPr>
        <p:spPr>
          <a:xfrm>
            <a:off x="6461761" y="3435532"/>
            <a:ext cx="5484224"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342900" lvl="0" indent="-342900" algn="just">
              <a:lnSpc>
                <a:spcPct val="115000"/>
              </a:lnSpc>
              <a:spcAft>
                <a:spcPts val="1000"/>
              </a:spcAft>
              <a:buSzPts val="1000"/>
              <a:buFont typeface="Symbol" panose="05050102010706020507" pitchFamily="18" charset="2"/>
              <a:buChar char=""/>
              <a:tabLst>
                <a:tab pos="457200" algn="l"/>
              </a:tabLst>
            </a:pPr>
            <a:r>
              <a:rPr lang="uk-UA" sz="1400" dirty="0">
                <a:latin typeface="Times New Roman" panose="02020603050405020304" pitchFamily="18" charset="0"/>
                <a:ea typeface="Calibri" panose="020F0502020204030204" pitchFamily="34" charset="0"/>
                <a:cs typeface="Times New Roman" panose="02020603050405020304" pitchFamily="18" charset="0"/>
              </a:rPr>
              <a:t>24 години (за накопичувальною системою за попередні 5 років), якщо завершення атестації припадає на 2020 рік;</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48 годин (за накопичувальною системою за попередні 5 років), якщо завершення атестації припадає на 2021 рік;</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72 годин (за накопичувальною системою за попередні 5 років), якщо завершення атестації припадає на 2022 рік;</a:t>
            </a:r>
            <a:endParaRPr lang="en-US" sz="105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1000"/>
              </a:spcAft>
              <a:buSzPts val="1000"/>
              <a:buFont typeface="Symbol" panose="05050102010706020507" pitchFamily="18" charset="2"/>
              <a:buChar char=""/>
              <a:tabLst>
                <a:tab pos="457200" algn="l"/>
              </a:tabLst>
            </a:pPr>
            <a:r>
              <a:rPr lang="uk-UA" sz="1200" dirty="0">
                <a:latin typeface="Times New Roman" panose="02020603050405020304" pitchFamily="18" charset="0"/>
                <a:ea typeface="Calibri" panose="020F0502020204030204" pitchFamily="34" charset="0"/>
                <a:cs typeface="Times New Roman" panose="02020603050405020304" pitchFamily="18" charset="0"/>
              </a:rPr>
              <a:t>120 годин (за накопичувальною системою за попередні 5 років), якщо завершення атестації припадає на 2023 рік.</a:t>
            </a:r>
            <a:endParaRPr lang="en-US" sz="105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219508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710" y="84932"/>
            <a:ext cx="9837541" cy="926896"/>
          </a:xfrm>
        </p:spPr>
        <p:txBody>
          <a:bodyPr>
            <a:normAutofit fontScale="90000"/>
          </a:bodyPr>
          <a:lstStyle/>
          <a:p>
            <a:pPr algn="ct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a:t>
            </a: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підвищення кваліфікації педагогічних і науково-педагогічних працівників </a:t>
            </a: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(п.16)</a:t>
            </a:r>
            <a:endParaRPr lang="uk-UA" sz="3200" b="1" dirty="0">
              <a:solidFill>
                <a:schemeClr val="tx2"/>
              </a:solidFill>
            </a:endParaRPr>
          </a:p>
        </p:txBody>
      </p:sp>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sp>
        <p:nvSpPr>
          <p:cNvPr id="9" name="Прямоугольник 8"/>
          <p:cNvSpPr/>
          <p:nvPr/>
        </p:nvSpPr>
        <p:spPr>
          <a:xfrm>
            <a:off x="1528300" y="1103430"/>
            <a:ext cx="9084360"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uk-UA" sz="2400" b="1" i="1" u="sng" dirty="0" smtClean="0">
                <a:latin typeface="Calibri" panose="020F0502020204030204" pitchFamily="34" charset="0"/>
                <a:ea typeface="Calibri" panose="020F0502020204030204" pitchFamily="34" charset="0"/>
                <a:cs typeface="Times New Roman" panose="02020603050405020304" pitchFamily="18" charset="0"/>
              </a:rPr>
              <a:t>норми </a:t>
            </a:r>
            <a:r>
              <a:rPr lang="uk-UA" sz="2400" b="1" i="1" u="sng" dirty="0">
                <a:latin typeface="Calibri" panose="020F0502020204030204" pitchFamily="34" charset="0"/>
                <a:ea typeface="Calibri" panose="020F0502020204030204" pitchFamily="34" charset="0"/>
                <a:cs typeface="Times New Roman" panose="02020603050405020304" pitchFamily="18" charset="0"/>
              </a:rPr>
              <a:t>щорічного підвищення кваліфікації</a:t>
            </a:r>
            <a:r>
              <a:rPr lang="uk-UA" sz="2400" b="1" u="sng" dirty="0">
                <a:latin typeface="Calibri" panose="020F0502020204030204" pitchFamily="34" charset="0"/>
                <a:ea typeface="Calibri" panose="020F0502020204030204" pitchFamily="34" charset="0"/>
                <a:cs typeface="Times New Roman" panose="02020603050405020304" pitchFamily="18" charset="0"/>
              </a:rPr>
              <a:t>, </a:t>
            </a:r>
            <a:r>
              <a:rPr lang="uk-UA" sz="2400" b="1" dirty="0">
                <a:latin typeface="Calibri" panose="020F0502020204030204" pitchFamily="34" charset="0"/>
                <a:ea typeface="Calibri" panose="020F0502020204030204" pitchFamily="34" charset="0"/>
                <a:cs typeface="Times New Roman" panose="02020603050405020304" pitchFamily="18" charset="0"/>
              </a:rPr>
              <a:t>необхідного для проходження чергової </a:t>
            </a:r>
            <a:r>
              <a:rPr lang="uk-UA" sz="2400" b="1" dirty="0" smtClean="0">
                <a:latin typeface="Calibri" panose="020F0502020204030204" pitchFamily="34" charset="0"/>
                <a:ea typeface="Calibri" panose="020F0502020204030204" pitchFamily="34" charset="0"/>
                <a:cs typeface="Times New Roman" panose="02020603050405020304" pitchFamily="18" charset="0"/>
              </a:rPr>
              <a:t>атестації, ВІДСУТНІ</a:t>
            </a:r>
          </a:p>
        </p:txBody>
      </p:sp>
      <p:sp>
        <p:nvSpPr>
          <p:cNvPr id="10" name="Прямоугольник 9"/>
          <p:cNvSpPr/>
          <p:nvPr/>
        </p:nvSpPr>
        <p:spPr>
          <a:xfrm>
            <a:off x="628105" y="2478418"/>
            <a:ext cx="8655232" cy="23442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228600">
              <a:lnSpc>
                <a:spcPct val="115000"/>
              </a:lnSpc>
              <a:spcAft>
                <a:spcPts val="1000"/>
              </a:spcAft>
            </a:pPr>
            <a:r>
              <a:rPr lang="uk-UA" sz="2000" b="1" dirty="0">
                <a:latin typeface="Times New Roman" panose="02020603050405020304" pitchFamily="18" charset="0"/>
                <a:ea typeface="Times New Roman" panose="02020603050405020304" pitchFamily="18" charset="0"/>
                <a:cs typeface="Times New Roman" panose="02020603050405020304" pitchFamily="18" charset="0"/>
              </a:rPr>
              <a:t>Щорічний обсяг (кількість годин)</a:t>
            </a:r>
            <a:r>
              <a:rPr lang="uk-UA" sz="2000" dirty="0">
                <a:latin typeface="Times New Roman" panose="02020603050405020304" pitchFamily="18" charset="0"/>
                <a:ea typeface="Times New Roman" panose="02020603050405020304" pitchFamily="18" charset="0"/>
                <a:cs typeface="Times New Roman" panose="02020603050405020304" pitchFamily="18" charset="0"/>
              </a:rPr>
              <a:t> підвищення кваліфікації </a:t>
            </a:r>
            <a:r>
              <a:rPr lang="uk-UA" sz="2000" b="1" dirty="0">
                <a:latin typeface="Times New Roman" panose="02020603050405020304" pitchFamily="18" charset="0"/>
                <a:ea typeface="Times New Roman" panose="02020603050405020304" pitchFamily="18" charset="0"/>
                <a:cs typeface="Times New Roman" panose="02020603050405020304" pitchFamily="18" charset="0"/>
              </a:rPr>
              <a:t>визначається педагогічним працівником</a:t>
            </a:r>
            <a:r>
              <a:rPr lang="uk-UA" sz="2000" dirty="0">
                <a:latin typeface="Times New Roman" panose="02020603050405020304" pitchFamily="18" charset="0"/>
                <a:ea typeface="Times New Roman" panose="02020603050405020304" pitchFamily="18" charset="0"/>
                <a:cs typeface="Times New Roman" panose="02020603050405020304" pitchFamily="18" charset="0"/>
              </a:rPr>
              <a:t> та має бути відображений у відповідному плані підвищення кваліфікації, </a:t>
            </a:r>
            <a:r>
              <a:rPr lang="uk-UA" sz="2000" b="1" i="1" u="sng" dirty="0">
                <a:latin typeface="Times New Roman" panose="02020603050405020304" pitchFamily="18" charset="0"/>
                <a:ea typeface="Times New Roman" panose="02020603050405020304" pitchFamily="18" charset="0"/>
                <a:cs typeface="Times New Roman" panose="02020603050405020304" pitchFamily="18" charset="0"/>
              </a:rPr>
              <a:t>а в рік проходження атестації має бути не меншим зазначених вище обсягів.</a:t>
            </a:r>
            <a:r>
              <a:rPr lang="uk-UA" sz="2000" dirty="0">
                <a:latin typeface="Times New Roman" panose="02020603050405020304" pitchFamily="18" charset="0"/>
                <a:ea typeface="Times New Roman" panose="02020603050405020304" pitchFamily="18" charset="0"/>
                <a:cs typeface="Times New Roman" panose="02020603050405020304" pitchFamily="18" charset="0"/>
              </a:rPr>
              <a:t> </a:t>
            </a:r>
            <a:endParaRPr lang="uk-UA" sz="20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228600">
              <a:lnSpc>
                <a:spcPct val="115000"/>
              </a:lnSpc>
              <a:spcAft>
                <a:spcPts val="1000"/>
              </a:spcAft>
            </a:pPr>
            <a:r>
              <a:rPr lang="uk-UA" sz="2000" dirty="0" smtClean="0">
                <a:latin typeface="Times New Roman" panose="02020603050405020304" pitchFamily="18" charset="0"/>
                <a:ea typeface="Times New Roman" panose="02020603050405020304" pitchFamily="18" charset="0"/>
                <a:cs typeface="Times New Roman" panose="02020603050405020304" pitchFamily="18" charset="0"/>
              </a:rPr>
              <a:t>При </a:t>
            </a:r>
            <a:r>
              <a:rPr lang="uk-UA" sz="2000" dirty="0">
                <a:latin typeface="Times New Roman" panose="02020603050405020304" pitchFamily="18" charset="0"/>
                <a:ea typeface="Times New Roman" panose="02020603050405020304" pitchFamily="18" charset="0"/>
                <a:cs typeface="Times New Roman" panose="02020603050405020304" pitchFamily="18" charset="0"/>
              </a:rPr>
              <a:t>цьому, облік годин підвищення кваліфікації педагогічних працівників здійснюється за </a:t>
            </a:r>
            <a:r>
              <a:rPr lang="uk-UA" sz="2000" b="1" u="sng" dirty="0">
                <a:latin typeface="Times New Roman" panose="02020603050405020304" pitchFamily="18" charset="0"/>
                <a:ea typeface="Times New Roman" panose="02020603050405020304" pitchFamily="18" charset="0"/>
                <a:cs typeface="Times New Roman" panose="02020603050405020304" pitchFamily="18" charset="0"/>
              </a:rPr>
              <a:t>накопичувальною системою.</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Прямоугольник 10"/>
          <p:cNvSpPr/>
          <p:nvPr/>
        </p:nvSpPr>
        <p:spPr>
          <a:xfrm>
            <a:off x="9283338" y="4270194"/>
            <a:ext cx="2662647"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lvl="0" algn="ctr"/>
            <a:r>
              <a:rPr lang="uk-UA" sz="1600" b="1" dirty="0" smtClean="0">
                <a:solidFill>
                  <a:prstClr val="black"/>
                </a:solidFill>
              </a:rPr>
              <a:t>Лист </a:t>
            </a:r>
            <a:r>
              <a:rPr lang="uk-UA" sz="1600" b="1" dirty="0">
                <a:solidFill>
                  <a:prstClr val="black"/>
                </a:solidFill>
              </a:rPr>
              <a:t>МОН </a:t>
            </a:r>
            <a:endParaRPr lang="uk-UA" sz="1600" b="1" dirty="0" smtClean="0">
              <a:solidFill>
                <a:prstClr val="black"/>
              </a:solidFill>
            </a:endParaRPr>
          </a:p>
          <a:p>
            <a:pPr lvl="0" algn="ctr"/>
            <a:r>
              <a:rPr lang="uk-UA" sz="1600" dirty="0" smtClean="0">
                <a:solidFill>
                  <a:prstClr val="black"/>
                </a:solidFill>
              </a:rPr>
              <a:t>№ 1/9-683 </a:t>
            </a:r>
          </a:p>
          <a:p>
            <a:pPr lvl="0" algn="ctr"/>
            <a:r>
              <a:rPr lang="uk-UA" sz="1600" dirty="0" smtClean="0">
                <a:solidFill>
                  <a:prstClr val="black"/>
                </a:solidFill>
              </a:rPr>
              <a:t>від </a:t>
            </a:r>
            <a:r>
              <a:rPr lang="uk-UA" sz="1600" dirty="0">
                <a:solidFill>
                  <a:prstClr val="black"/>
                </a:solidFill>
              </a:rPr>
              <a:t>04.11.19 р. </a:t>
            </a:r>
            <a:r>
              <a:rPr lang="uk-UA" sz="1600" b="1" dirty="0">
                <a:solidFill>
                  <a:prstClr val="black"/>
                </a:solidFill>
              </a:rPr>
              <a:t>«Щодо підвищення кваліфікації та атестації педагогічних працівників</a:t>
            </a:r>
            <a:r>
              <a:rPr lang="uk-UA" sz="1600" b="1" dirty="0" smtClean="0">
                <a:solidFill>
                  <a:prstClr val="black"/>
                </a:solidFill>
              </a:rPr>
              <a:t>»</a:t>
            </a:r>
            <a:endParaRPr lang="en-US" sz="2000" b="1" dirty="0">
              <a:solidFill>
                <a:prstClr val="black"/>
              </a:solidFill>
            </a:endParaRPr>
          </a:p>
        </p:txBody>
      </p:sp>
      <p:pic>
        <p:nvPicPr>
          <p:cNvPr id="12" name="Рисунок 11"/>
          <p:cNvPicPr>
            <a:picLocks noChangeAspect="1"/>
          </p:cNvPicPr>
          <p:nvPr/>
        </p:nvPicPr>
        <p:blipFill>
          <a:blip r:embed="rId3"/>
          <a:stretch>
            <a:fillRect/>
          </a:stretch>
        </p:blipFill>
        <p:spPr>
          <a:xfrm>
            <a:off x="9912644" y="2371030"/>
            <a:ext cx="1400033" cy="1750041"/>
          </a:xfrm>
          <a:prstGeom prst="rect">
            <a:avLst/>
          </a:prstGeom>
        </p:spPr>
      </p:pic>
    </p:spTree>
    <p:extLst>
      <p:ext uri="{BB962C8B-B14F-4D97-AF65-F5344CB8AC3E}">
        <p14:creationId xmlns:p14="http://schemas.microsoft.com/office/powerpoint/2010/main" val="18893543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710" y="84932"/>
            <a:ext cx="9837541" cy="926896"/>
          </a:xfrm>
        </p:spPr>
        <p:txBody>
          <a:bodyPr>
            <a:noAutofit/>
          </a:bodyPr>
          <a:lstStyle/>
          <a:p>
            <a:pPr algn="ctr"/>
            <a:r>
              <a:rPr lang="uk-UA" sz="2800" dirty="0">
                <a:solidFill>
                  <a:schemeClr val="tx2"/>
                </a:solidFill>
              </a:rPr>
              <a:t>Лист МОН №1/9-683 від 04.11.19 р. «Щодо підвищення кваліфікації та атестації педагогічних працівників</a:t>
            </a:r>
            <a:r>
              <a:rPr lang="uk-UA" sz="2800" dirty="0" smtClean="0">
                <a:solidFill>
                  <a:schemeClr val="tx2"/>
                </a:solidFill>
              </a:rPr>
              <a:t>»</a:t>
            </a:r>
            <a:endParaRPr lang="uk-UA" sz="2800" dirty="0">
              <a:solidFill>
                <a:schemeClr val="tx2"/>
              </a:solidFill>
            </a:endParaRPr>
          </a:p>
        </p:txBody>
      </p:sp>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grpSp>
        <p:nvGrpSpPr>
          <p:cNvPr id="37" name="Группа 36"/>
          <p:cNvGrpSpPr/>
          <p:nvPr/>
        </p:nvGrpSpPr>
        <p:grpSpPr>
          <a:xfrm>
            <a:off x="1462587" y="1229011"/>
            <a:ext cx="7183304" cy="1561809"/>
            <a:chOff x="176569" y="3098711"/>
            <a:chExt cx="5387478" cy="1561809"/>
          </a:xfrm>
        </p:grpSpPr>
        <p:grpSp>
          <p:nvGrpSpPr>
            <p:cNvPr id="7" name="Группа 6"/>
            <p:cNvGrpSpPr/>
            <p:nvPr/>
          </p:nvGrpSpPr>
          <p:grpSpPr>
            <a:xfrm>
              <a:off x="176569" y="3098711"/>
              <a:ext cx="5387478" cy="1561809"/>
              <a:chOff x="3072445" y="6681788"/>
              <a:chExt cx="3295018" cy="841019"/>
            </a:xfrm>
          </p:grpSpPr>
          <p:grpSp>
            <p:nvGrpSpPr>
              <p:cNvPr id="8" name="Группа 7" descr="Последовательность сплошных фигур, указывающих вправо">
                <a:extLst>
                  <a:ext uri="{FF2B5EF4-FFF2-40B4-BE49-F238E27FC236}">
                    <a16:creationId xmlns="" xmlns:a16="http://schemas.microsoft.com/office/drawing/2014/main" id="{534CB9D1-3B3F-445A-80DA-EBDCA051EAD8}"/>
                  </a:ext>
                </a:extLst>
              </p:cNvPr>
              <p:cNvGrpSpPr/>
              <p:nvPr/>
            </p:nvGrpSpPr>
            <p:grpSpPr>
              <a:xfrm>
                <a:off x="3684588" y="6681788"/>
                <a:ext cx="2682875" cy="835025"/>
                <a:chOff x="3684588" y="6681788"/>
                <a:chExt cx="2682875" cy="835025"/>
              </a:xfrm>
            </p:grpSpPr>
            <p:sp>
              <p:nvSpPr>
                <p:cNvPr id="10" name="Полилиния 6">
                  <a:extLst>
                    <a:ext uri="{FF2B5EF4-FFF2-40B4-BE49-F238E27FC236}">
                      <a16:creationId xmlns="" xmlns:a16="http://schemas.microsoft.com/office/drawing/2014/main" id="{B8743AB7-2FA4-4269-AC09-D6DFE40CAAC7}"/>
                    </a:ext>
                    <a:ext uri="{C183D7F6-B498-43B3-948B-1728B52AA6E4}">
                      <adec:decorative xmlns:adec="http://schemas.microsoft.com/office/drawing/2017/decorative" xmlns="" val="1"/>
                    </a:ext>
                  </a:extLst>
                </p:cNvPr>
                <p:cNvSpPr>
                  <a:spLocks/>
                </p:cNvSpPr>
                <p:nvPr/>
              </p:nvSpPr>
              <p:spPr bwMode="auto">
                <a:xfrm>
                  <a:off x="5538788" y="6681788"/>
                  <a:ext cx="828675" cy="835025"/>
                </a:xfrm>
                <a:custGeom>
                  <a:avLst/>
                  <a:gdLst>
                    <a:gd name="T0" fmla="*/ 522 w 522"/>
                    <a:gd name="T1" fmla="*/ 264 h 526"/>
                    <a:gd name="T2" fmla="*/ 389 w 522"/>
                    <a:gd name="T3" fmla="*/ 176 h 526"/>
                    <a:gd name="T4" fmla="*/ 389 w 522"/>
                    <a:gd name="T5" fmla="*/ 0 h 526"/>
                    <a:gd name="T6" fmla="*/ 0 w 522"/>
                    <a:gd name="T7" fmla="*/ 0 h 526"/>
                    <a:gd name="T8" fmla="*/ 0 w 522"/>
                    <a:gd name="T9" fmla="*/ 526 h 526"/>
                    <a:gd name="T10" fmla="*/ 389 w 522"/>
                    <a:gd name="T11" fmla="*/ 526 h 526"/>
                    <a:gd name="T12" fmla="*/ 389 w 522"/>
                    <a:gd name="T13" fmla="*/ 351 h 526"/>
                    <a:gd name="T14" fmla="*/ 522 w 522"/>
                    <a:gd name="T15" fmla="*/ 264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2" h="526">
                      <a:moveTo>
                        <a:pt x="522" y="264"/>
                      </a:moveTo>
                      <a:lnTo>
                        <a:pt x="389" y="176"/>
                      </a:lnTo>
                      <a:lnTo>
                        <a:pt x="389" y="0"/>
                      </a:lnTo>
                      <a:lnTo>
                        <a:pt x="0" y="0"/>
                      </a:lnTo>
                      <a:lnTo>
                        <a:pt x="0" y="526"/>
                      </a:lnTo>
                      <a:lnTo>
                        <a:pt x="389" y="526"/>
                      </a:lnTo>
                      <a:lnTo>
                        <a:pt x="389" y="351"/>
                      </a:lnTo>
                      <a:lnTo>
                        <a:pt x="522" y="264"/>
                      </a:lnTo>
                      <a:close/>
                    </a:path>
                  </a:pathLst>
                </a:custGeom>
                <a:solidFill>
                  <a:srgbClr val="00B4F1"/>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1" name="Полилиния 8">
                  <a:extLst>
                    <a:ext uri="{FF2B5EF4-FFF2-40B4-BE49-F238E27FC236}">
                      <a16:creationId xmlns="" xmlns:a16="http://schemas.microsoft.com/office/drawing/2014/main" id="{9DC3C31B-9E2D-4FE6-B50A-BE20393D2BBD}"/>
                    </a:ext>
                    <a:ext uri="{C183D7F6-B498-43B3-948B-1728B52AA6E4}">
                      <adec:decorative xmlns:adec="http://schemas.microsoft.com/office/drawing/2017/decorative" xmlns="" val="1"/>
                    </a:ext>
                  </a:extLst>
                </p:cNvPr>
                <p:cNvSpPr>
                  <a:spLocks/>
                </p:cNvSpPr>
                <p:nvPr/>
              </p:nvSpPr>
              <p:spPr bwMode="auto">
                <a:xfrm>
                  <a:off x="4918076" y="6681788"/>
                  <a:ext cx="831850" cy="835025"/>
                </a:xfrm>
                <a:custGeom>
                  <a:avLst/>
                  <a:gdLst>
                    <a:gd name="T0" fmla="*/ 524 w 524"/>
                    <a:gd name="T1" fmla="*/ 264 h 526"/>
                    <a:gd name="T2" fmla="*/ 391 w 524"/>
                    <a:gd name="T3" fmla="*/ 176 h 526"/>
                    <a:gd name="T4" fmla="*/ 391 w 524"/>
                    <a:gd name="T5" fmla="*/ 0 h 526"/>
                    <a:gd name="T6" fmla="*/ 0 w 524"/>
                    <a:gd name="T7" fmla="*/ 0 h 526"/>
                    <a:gd name="T8" fmla="*/ 0 w 524"/>
                    <a:gd name="T9" fmla="*/ 526 h 526"/>
                    <a:gd name="T10" fmla="*/ 391 w 524"/>
                    <a:gd name="T11" fmla="*/ 526 h 526"/>
                    <a:gd name="T12" fmla="*/ 391 w 524"/>
                    <a:gd name="T13" fmla="*/ 351 h 526"/>
                    <a:gd name="T14" fmla="*/ 524 w 524"/>
                    <a:gd name="T15" fmla="*/ 264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4" h="526">
                      <a:moveTo>
                        <a:pt x="524" y="264"/>
                      </a:moveTo>
                      <a:lnTo>
                        <a:pt x="391" y="176"/>
                      </a:lnTo>
                      <a:lnTo>
                        <a:pt x="391" y="0"/>
                      </a:lnTo>
                      <a:lnTo>
                        <a:pt x="0" y="0"/>
                      </a:lnTo>
                      <a:lnTo>
                        <a:pt x="0" y="526"/>
                      </a:lnTo>
                      <a:lnTo>
                        <a:pt x="391" y="526"/>
                      </a:lnTo>
                      <a:lnTo>
                        <a:pt x="391" y="351"/>
                      </a:lnTo>
                      <a:lnTo>
                        <a:pt x="524" y="264"/>
                      </a:lnTo>
                      <a:close/>
                    </a:path>
                  </a:pathLst>
                </a:custGeom>
                <a:solidFill>
                  <a:srgbClr val="91C300"/>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3" name="Полилиния 10">
                  <a:extLst>
                    <a:ext uri="{FF2B5EF4-FFF2-40B4-BE49-F238E27FC236}">
                      <a16:creationId xmlns="" xmlns:a16="http://schemas.microsoft.com/office/drawing/2014/main" id="{3C8DA960-00B4-484C-BDA4-1F019872655E}"/>
                    </a:ext>
                    <a:ext uri="{C183D7F6-B498-43B3-948B-1728B52AA6E4}">
                      <adec:decorative xmlns:adec="http://schemas.microsoft.com/office/drawing/2017/decorative" xmlns="" val="1"/>
                    </a:ext>
                  </a:extLst>
                </p:cNvPr>
                <p:cNvSpPr>
                  <a:spLocks/>
                </p:cNvSpPr>
                <p:nvPr/>
              </p:nvSpPr>
              <p:spPr bwMode="auto">
                <a:xfrm>
                  <a:off x="4302126" y="6681788"/>
                  <a:ext cx="830263" cy="835025"/>
                </a:xfrm>
                <a:custGeom>
                  <a:avLst/>
                  <a:gdLst>
                    <a:gd name="T0" fmla="*/ 523 w 523"/>
                    <a:gd name="T1" fmla="*/ 264 h 526"/>
                    <a:gd name="T2" fmla="*/ 388 w 523"/>
                    <a:gd name="T3" fmla="*/ 176 h 526"/>
                    <a:gd name="T4" fmla="*/ 388 w 523"/>
                    <a:gd name="T5" fmla="*/ 0 h 526"/>
                    <a:gd name="T6" fmla="*/ 0 w 523"/>
                    <a:gd name="T7" fmla="*/ 0 h 526"/>
                    <a:gd name="T8" fmla="*/ 0 w 523"/>
                    <a:gd name="T9" fmla="*/ 526 h 526"/>
                    <a:gd name="T10" fmla="*/ 388 w 523"/>
                    <a:gd name="T11" fmla="*/ 526 h 526"/>
                    <a:gd name="T12" fmla="*/ 388 w 523"/>
                    <a:gd name="T13" fmla="*/ 351 h 526"/>
                    <a:gd name="T14" fmla="*/ 523 w 523"/>
                    <a:gd name="T15" fmla="*/ 264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3" h="526">
                      <a:moveTo>
                        <a:pt x="523" y="264"/>
                      </a:moveTo>
                      <a:lnTo>
                        <a:pt x="388" y="176"/>
                      </a:lnTo>
                      <a:lnTo>
                        <a:pt x="388" y="0"/>
                      </a:lnTo>
                      <a:lnTo>
                        <a:pt x="0" y="0"/>
                      </a:lnTo>
                      <a:lnTo>
                        <a:pt x="0" y="526"/>
                      </a:lnTo>
                      <a:lnTo>
                        <a:pt x="388" y="526"/>
                      </a:lnTo>
                      <a:lnTo>
                        <a:pt x="388" y="351"/>
                      </a:lnTo>
                      <a:lnTo>
                        <a:pt x="523" y="264"/>
                      </a:lnTo>
                      <a:close/>
                    </a:path>
                  </a:pathLst>
                </a:custGeom>
                <a:solidFill>
                  <a:srgbClr val="FFC300"/>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14" name="Полилиния 67">
                  <a:extLst>
                    <a:ext uri="{FF2B5EF4-FFF2-40B4-BE49-F238E27FC236}">
                      <a16:creationId xmlns="" xmlns:a16="http://schemas.microsoft.com/office/drawing/2014/main" id="{58CC7E1E-153D-40B8-A5D9-B502A7DA9EAD}"/>
                    </a:ext>
                    <a:ext uri="{C183D7F6-B498-43B3-948B-1728B52AA6E4}">
                      <adec:decorative xmlns:adec="http://schemas.microsoft.com/office/drawing/2017/decorative" xmlns="" val="1"/>
                    </a:ext>
                  </a:extLst>
                </p:cNvPr>
                <p:cNvSpPr>
                  <a:spLocks/>
                </p:cNvSpPr>
                <p:nvPr/>
              </p:nvSpPr>
              <p:spPr bwMode="auto">
                <a:xfrm>
                  <a:off x="3684588" y="6681788"/>
                  <a:ext cx="827088" cy="835025"/>
                </a:xfrm>
                <a:custGeom>
                  <a:avLst/>
                  <a:gdLst>
                    <a:gd name="T0" fmla="*/ 521 w 521"/>
                    <a:gd name="T1" fmla="*/ 264 h 526"/>
                    <a:gd name="T2" fmla="*/ 389 w 521"/>
                    <a:gd name="T3" fmla="*/ 176 h 526"/>
                    <a:gd name="T4" fmla="*/ 389 w 521"/>
                    <a:gd name="T5" fmla="*/ 0 h 526"/>
                    <a:gd name="T6" fmla="*/ 0 w 521"/>
                    <a:gd name="T7" fmla="*/ 0 h 526"/>
                    <a:gd name="T8" fmla="*/ 0 w 521"/>
                    <a:gd name="T9" fmla="*/ 526 h 526"/>
                    <a:gd name="T10" fmla="*/ 389 w 521"/>
                    <a:gd name="T11" fmla="*/ 526 h 526"/>
                    <a:gd name="T12" fmla="*/ 389 w 521"/>
                    <a:gd name="T13" fmla="*/ 351 h 526"/>
                    <a:gd name="T14" fmla="*/ 521 w 521"/>
                    <a:gd name="T15" fmla="*/ 264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1" h="526">
                      <a:moveTo>
                        <a:pt x="521" y="264"/>
                      </a:moveTo>
                      <a:lnTo>
                        <a:pt x="389" y="176"/>
                      </a:lnTo>
                      <a:lnTo>
                        <a:pt x="389" y="0"/>
                      </a:lnTo>
                      <a:lnTo>
                        <a:pt x="0" y="0"/>
                      </a:lnTo>
                      <a:lnTo>
                        <a:pt x="0" y="526"/>
                      </a:lnTo>
                      <a:lnTo>
                        <a:pt x="389" y="526"/>
                      </a:lnTo>
                      <a:lnTo>
                        <a:pt x="389" y="351"/>
                      </a:lnTo>
                      <a:lnTo>
                        <a:pt x="521" y="264"/>
                      </a:lnTo>
                      <a:close/>
                    </a:path>
                  </a:pathLst>
                </a:custGeom>
                <a:solidFill>
                  <a:srgbClr val="F8682C"/>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9" name="Полилиния 67">
                <a:extLst>
                  <a:ext uri="{FF2B5EF4-FFF2-40B4-BE49-F238E27FC236}">
                    <a16:creationId xmlns="" xmlns:a16="http://schemas.microsoft.com/office/drawing/2014/main" id="{58CC7E1E-153D-40B8-A5D9-B502A7DA9EAD}"/>
                  </a:ext>
                  <a:ext uri="{C183D7F6-B498-43B3-948B-1728B52AA6E4}">
                    <adec:decorative xmlns:adec="http://schemas.microsoft.com/office/drawing/2017/decorative" xmlns="" val="1"/>
                  </a:ext>
                </a:extLst>
              </p:cNvPr>
              <p:cNvSpPr>
                <a:spLocks/>
              </p:cNvSpPr>
              <p:nvPr/>
            </p:nvSpPr>
            <p:spPr bwMode="auto">
              <a:xfrm>
                <a:off x="3072445" y="6687782"/>
                <a:ext cx="827088" cy="835025"/>
              </a:xfrm>
              <a:custGeom>
                <a:avLst/>
                <a:gdLst>
                  <a:gd name="T0" fmla="*/ 521 w 521"/>
                  <a:gd name="T1" fmla="*/ 264 h 526"/>
                  <a:gd name="T2" fmla="*/ 389 w 521"/>
                  <a:gd name="T3" fmla="*/ 176 h 526"/>
                  <a:gd name="T4" fmla="*/ 389 w 521"/>
                  <a:gd name="T5" fmla="*/ 0 h 526"/>
                  <a:gd name="T6" fmla="*/ 0 w 521"/>
                  <a:gd name="T7" fmla="*/ 0 h 526"/>
                  <a:gd name="T8" fmla="*/ 0 w 521"/>
                  <a:gd name="T9" fmla="*/ 526 h 526"/>
                  <a:gd name="T10" fmla="*/ 389 w 521"/>
                  <a:gd name="T11" fmla="*/ 526 h 526"/>
                  <a:gd name="T12" fmla="*/ 389 w 521"/>
                  <a:gd name="T13" fmla="*/ 351 h 526"/>
                  <a:gd name="T14" fmla="*/ 521 w 521"/>
                  <a:gd name="T15" fmla="*/ 264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1" h="526">
                    <a:moveTo>
                      <a:pt x="521" y="264"/>
                    </a:moveTo>
                    <a:lnTo>
                      <a:pt x="389" y="176"/>
                    </a:lnTo>
                    <a:lnTo>
                      <a:pt x="389" y="0"/>
                    </a:lnTo>
                    <a:lnTo>
                      <a:pt x="0" y="0"/>
                    </a:lnTo>
                    <a:lnTo>
                      <a:pt x="0" y="526"/>
                    </a:lnTo>
                    <a:lnTo>
                      <a:pt x="389" y="526"/>
                    </a:lnTo>
                    <a:lnTo>
                      <a:pt x="389" y="351"/>
                    </a:lnTo>
                    <a:lnTo>
                      <a:pt x="521" y="264"/>
                    </a:lnTo>
                    <a:close/>
                  </a:path>
                </a:pathLst>
              </a:custGeom>
              <a:solidFill>
                <a:srgbClr val="54038F">
                  <a:lumMod val="60000"/>
                  <a:lumOff val="40000"/>
                </a:srgbClr>
              </a:solidFill>
              <a:ln w="12700">
                <a:solidFill>
                  <a:srgbClr val="FFFFFF"/>
                </a:solid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23" name="TextBox 22"/>
            <p:cNvSpPr txBox="1"/>
            <p:nvPr/>
          </p:nvSpPr>
          <p:spPr>
            <a:xfrm>
              <a:off x="313899" y="3644302"/>
              <a:ext cx="750626" cy="400110"/>
            </a:xfrm>
            <a:prstGeom prst="rect">
              <a:avLst/>
            </a:prstGeom>
            <a:noFill/>
          </p:spPr>
          <p:txBody>
            <a:bodyPr wrap="square" rtlCol="0">
              <a:spAutoFit/>
            </a:bodyPr>
            <a:lstStyle/>
            <a:p>
              <a:r>
                <a:rPr lang="uk-UA" sz="2000" b="1" dirty="0" smtClean="0"/>
                <a:t>2015</a:t>
              </a:r>
              <a:endParaRPr lang="en-US" sz="2000" b="1" dirty="0"/>
            </a:p>
          </p:txBody>
        </p:sp>
        <p:sp>
          <p:nvSpPr>
            <p:cNvPr id="24" name="TextBox 23"/>
            <p:cNvSpPr txBox="1"/>
            <p:nvPr/>
          </p:nvSpPr>
          <p:spPr>
            <a:xfrm>
              <a:off x="1531153" y="3658924"/>
              <a:ext cx="750626" cy="400110"/>
            </a:xfrm>
            <a:prstGeom prst="rect">
              <a:avLst/>
            </a:prstGeom>
            <a:noFill/>
          </p:spPr>
          <p:txBody>
            <a:bodyPr wrap="square" rtlCol="0">
              <a:spAutoFit/>
            </a:bodyPr>
            <a:lstStyle/>
            <a:p>
              <a:r>
                <a:rPr lang="uk-UA" sz="2000" b="1" dirty="0" smtClean="0"/>
                <a:t>2016</a:t>
              </a:r>
              <a:endParaRPr lang="en-US" sz="2000" b="1" dirty="0"/>
            </a:p>
          </p:txBody>
        </p:sp>
        <p:sp>
          <p:nvSpPr>
            <p:cNvPr id="25" name="TextBox 24"/>
            <p:cNvSpPr txBox="1"/>
            <p:nvPr/>
          </p:nvSpPr>
          <p:spPr>
            <a:xfrm>
              <a:off x="2448554" y="3658924"/>
              <a:ext cx="750626" cy="400110"/>
            </a:xfrm>
            <a:prstGeom prst="rect">
              <a:avLst/>
            </a:prstGeom>
            <a:noFill/>
          </p:spPr>
          <p:txBody>
            <a:bodyPr wrap="square" rtlCol="0">
              <a:spAutoFit/>
            </a:bodyPr>
            <a:lstStyle/>
            <a:p>
              <a:r>
                <a:rPr lang="uk-UA" sz="2000" b="1" dirty="0" smtClean="0"/>
                <a:t>2017</a:t>
              </a:r>
              <a:endParaRPr lang="en-US" sz="2000" b="1" dirty="0"/>
            </a:p>
          </p:txBody>
        </p:sp>
        <p:sp>
          <p:nvSpPr>
            <p:cNvPr id="26" name="TextBox 25"/>
            <p:cNvSpPr txBox="1"/>
            <p:nvPr/>
          </p:nvSpPr>
          <p:spPr>
            <a:xfrm>
              <a:off x="3576464" y="3693166"/>
              <a:ext cx="750626" cy="400110"/>
            </a:xfrm>
            <a:prstGeom prst="rect">
              <a:avLst/>
            </a:prstGeom>
            <a:noFill/>
          </p:spPr>
          <p:txBody>
            <a:bodyPr wrap="square" rtlCol="0">
              <a:spAutoFit/>
            </a:bodyPr>
            <a:lstStyle/>
            <a:p>
              <a:r>
                <a:rPr lang="uk-UA" sz="2000" b="1" dirty="0" smtClean="0"/>
                <a:t>2018</a:t>
              </a:r>
              <a:endParaRPr lang="en-US" sz="2000" b="1" dirty="0"/>
            </a:p>
          </p:txBody>
        </p:sp>
        <p:sp>
          <p:nvSpPr>
            <p:cNvPr id="27" name="TextBox 26"/>
            <p:cNvSpPr txBox="1"/>
            <p:nvPr/>
          </p:nvSpPr>
          <p:spPr>
            <a:xfrm>
              <a:off x="4575568" y="3682035"/>
              <a:ext cx="750626" cy="400110"/>
            </a:xfrm>
            <a:prstGeom prst="rect">
              <a:avLst/>
            </a:prstGeom>
            <a:noFill/>
          </p:spPr>
          <p:txBody>
            <a:bodyPr wrap="square" rtlCol="0">
              <a:spAutoFit/>
            </a:bodyPr>
            <a:lstStyle/>
            <a:p>
              <a:r>
                <a:rPr lang="uk-UA" sz="2000" b="1" dirty="0" smtClean="0"/>
                <a:t>2019</a:t>
              </a:r>
              <a:endParaRPr lang="en-US" sz="2000" b="1" dirty="0"/>
            </a:p>
          </p:txBody>
        </p:sp>
        <p:sp>
          <p:nvSpPr>
            <p:cNvPr id="75" name="TextBox 74"/>
            <p:cNvSpPr txBox="1"/>
            <p:nvPr/>
          </p:nvSpPr>
          <p:spPr>
            <a:xfrm>
              <a:off x="315695" y="3652792"/>
              <a:ext cx="750626" cy="400110"/>
            </a:xfrm>
            <a:prstGeom prst="rect">
              <a:avLst/>
            </a:prstGeom>
            <a:noFill/>
          </p:spPr>
          <p:txBody>
            <a:bodyPr wrap="square" rtlCol="0">
              <a:spAutoFit/>
            </a:bodyPr>
            <a:lstStyle/>
            <a:p>
              <a:r>
                <a:rPr lang="uk-UA" sz="2000" b="1" dirty="0" smtClean="0"/>
                <a:t>2015</a:t>
              </a:r>
              <a:endParaRPr lang="en-US" sz="2000" b="1" dirty="0"/>
            </a:p>
          </p:txBody>
        </p:sp>
      </p:grpSp>
      <p:grpSp>
        <p:nvGrpSpPr>
          <p:cNvPr id="38" name="Группа 37"/>
          <p:cNvGrpSpPr/>
          <p:nvPr/>
        </p:nvGrpSpPr>
        <p:grpSpPr>
          <a:xfrm>
            <a:off x="8832812" y="977078"/>
            <a:ext cx="3346449" cy="2508250"/>
            <a:chOff x="5909901" y="2646395"/>
            <a:chExt cx="2509837" cy="2508250"/>
          </a:xfrm>
        </p:grpSpPr>
        <p:sp>
          <p:nvSpPr>
            <p:cNvPr id="3" name="TextBox 2"/>
            <p:cNvSpPr txBox="1"/>
            <p:nvPr/>
          </p:nvSpPr>
          <p:spPr>
            <a:xfrm>
              <a:off x="6639621" y="3838341"/>
              <a:ext cx="1112906" cy="523220"/>
            </a:xfrm>
            <a:prstGeom prst="rect">
              <a:avLst/>
            </a:prstGeom>
            <a:noFill/>
          </p:spPr>
          <p:txBody>
            <a:bodyPr wrap="square" rtlCol="0">
              <a:spAutoFit/>
            </a:bodyPr>
            <a:lstStyle/>
            <a:p>
              <a:pPr algn="ctr"/>
              <a:r>
                <a:rPr lang="uk-UA" sz="2800" b="1" dirty="0">
                  <a:latin typeface="Bahnschrift Condensed" panose="020B0502040204020203" pitchFamily="34" charset="0"/>
                  <a:ea typeface="Times New Roman" panose="02020603050405020304" pitchFamily="18" charset="0"/>
                </a:rPr>
                <a:t>2020 </a:t>
              </a:r>
              <a:endParaRPr lang="en-US" sz="2800" b="1" dirty="0">
                <a:latin typeface="Bahnschrift Condensed" panose="020B0502040204020203" pitchFamily="34" charset="0"/>
                <a:ea typeface="Times New Roman" panose="02020603050405020304" pitchFamily="18" charset="0"/>
              </a:endParaRPr>
            </a:p>
          </p:txBody>
        </p:sp>
        <p:sp>
          <p:nvSpPr>
            <p:cNvPr id="22" name="TextBox 21"/>
            <p:cNvSpPr txBox="1"/>
            <p:nvPr/>
          </p:nvSpPr>
          <p:spPr>
            <a:xfrm>
              <a:off x="6658453" y="3520425"/>
              <a:ext cx="1161036" cy="400110"/>
            </a:xfrm>
            <a:prstGeom prst="rect">
              <a:avLst/>
            </a:prstGeom>
            <a:noFill/>
          </p:spPr>
          <p:txBody>
            <a:bodyPr wrap="square" rtlCol="0">
              <a:spAutoFit/>
            </a:bodyPr>
            <a:lstStyle/>
            <a:p>
              <a:r>
                <a:rPr lang="uk-UA" sz="2000" b="1" dirty="0">
                  <a:latin typeface="Bahnschrift Condensed" panose="020B0502040204020203" pitchFamily="34" charset="0"/>
                  <a:ea typeface="Times New Roman" panose="02020603050405020304" pitchFamily="18" charset="0"/>
                </a:rPr>
                <a:t>АТЕСТАЦІЯ</a:t>
              </a:r>
              <a:r>
                <a:rPr lang="uk-UA" sz="1200" dirty="0" smtClean="0"/>
                <a:t> </a:t>
              </a:r>
              <a:endParaRPr lang="en-US" sz="1200" dirty="0"/>
            </a:p>
          </p:txBody>
        </p:sp>
        <p:grpSp>
          <p:nvGrpSpPr>
            <p:cNvPr id="28" name="Группа 27" descr="последовательность в виде восьмиугольной фигуры">
              <a:extLst>
                <a:ext uri="{FF2B5EF4-FFF2-40B4-BE49-F238E27FC236}">
                  <a16:creationId xmlns="" xmlns:a16="http://schemas.microsoft.com/office/drawing/2014/main" id="{AF069FE4-E9F7-4746-832A-36EADA34EBF0}"/>
                </a:ext>
              </a:extLst>
            </p:cNvPr>
            <p:cNvGrpSpPr/>
            <p:nvPr/>
          </p:nvGrpSpPr>
          <p:grpSpPr>
            <a:xfrm>
              <a:off x="5909901" y="2646395"/>
              <a:ext cx="2509837" cy="2508250"/>
              <a:chOff x="3630613" y="3192463"/>
              <a:chExt cx="2509837" cy="2508250"/>
            </a:xfrm>
          </p:grpSpPr>
          <p:sp>
            <p:nvSpPr>
              <p:cNvPr id="29" name="Полилиния 453">
                <a:extLst>
                  <a:ext uri="{FF2B5EF4-FFF2-40B4-BE49-F238E27FC236}">
                    <a16:creationId xmlns="" xmlns:a16="http://schemas.microsoft.com/office/drawing/2014/main" id="{EEBDD1B2-2309-40B7-AF3D-38F5E23AF4D1}"/>
                  </a:ext>
                  <a:ext uri="{C183D7F6-B498-43B3-948B-1728B52AA6E4}">
                    <adec:decorative xmlns:adec="http://schemas.microsoft.com/office/drawing/2017/decorative" xmlns="" val="1"/>
                  </a:ext>
                </a:extLst>
              </p:cNvPr>
              <p:cNvSpPr>
                <a:spLocks/>
              </p:cNvSpPr>
              <p:nvPr/>
            </p:nvSpPr>
            <p:spPr bwMode="auto">
              <a:xfrm>
                <a:off x="5302250" y="3208338"/>
                <a:ext cx="838200" cy="2435225"/>
              </a:xfrm>
              <a:custGeom>
                <a:avLst/>
                <a:gdLst>
                  <a:gd name="T0" fmla="*/ 0 w 264"/>
                  <a:gd name="T1" fmla="*/ 3 h 767"/>
                  <a:gd name="T2" fmla="*/ 36 w 264"/>
                  <a:gd name="T3" fmla="*/ 106 h 767"/>
                  <a:gd name="T4" fmla="*/ 36 w 264"/>
                  <a:gd name="T5" fmla="*/ 707 h 767"/>
                  <a:gd name="T6" fmla="*/ 17 w 264"/>
                  <a:gd name="T7" fmla="*/ 767 h 767"/>
                  <a:gd name="T8" fmla="*/ 241 w 264"/>
                  <a:gd name="T9" fmla="*/ 542 h 767"/>
                  <a:gd name="T10" fmla="*/ 264 w 264"/>
                  <a:gd name="T11" fmla="*/ 483 h 767"/>
                  <a:gd name="T12" fmla="*/ 264 w 264"/>
                  <a:gd name="T13" fmla="*/ 306 h 767"/>
                  <a:gd name="T14" fmla="*/ 245 w 264"/>
                  <a:gd name="T15" fmla="*/ 239 h 767"/>
                  <a:gd name="T16" fmla="*/ 70 w 264"/>
                  <a:gd name="T17" fmla="*/ 63 h 767"/>
                  <a:gd name="T18" fmla="*/ 0 w 264"/>
                  <a:gd name="T19" fmla="*/ 3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767">
                    <a:moveTo>
                      <a:pt x="0" y="3"/>
                    </a:moveTo>
                    <a:cubicBezTo>
                      <a:pt x="0" y="3"/>
                      <a:pt x="36" y="21"/>
                      <a:pt x="36" y="106"/>
                    </a:cubicBezTo>
                    <a:cubicBezTo>
                      <a:pt x="36" y="199"/>
                      <a:pt x="36" y="581"/>
                      <a:pt x="36" y="707"/>
                    </a:cubicBezTo>
                    <a:cubicBezTo>
                      <a:pt x="36" y="747"/>
                      <a:pt x="17" y="767"/>
                      <a:pt x="17" y="767"/>
                    </a:cubicBezTo>
                    <a:cubicBezTo>
                      <a:pt x="241" y="542"/>
                      <a:pt x="241" y="542"/>
                      <a:pt x="241" y="542"/>
                    </a:cubicBezTo>
                    <a:cubicBezTo>
                      <a:pt x="241" y="542"/>
                      <a:pt x="264" y="520"/>
                      <a:pt x="264" y="483"/>
                    </a:cubicBezTo>
                    <a:cubicBezTo>
                      <a:pt x="264" y="446"/>
                      <a:pt x="264" y="360"/>
                      <a:pt x="264" y="306"/>
                    </a:cubicBezTo>
                    <a:cubicBezTo>
                      <a:pt x="264" y="251"/>
                      <a:pt x="245" y="239"/>
                      <a:pt x="245" y="239"/>
                    </a:cubicBezTo>
                    <a:cubicBezTo>
                      <a:pt x="245" y="239"/>
                      <a:pt x="123" y="116"/>
                      <a:pt x="70" y="63"/>
                    </a:cubicBezTo>
                    <a:cubicBezTo>
                      <a:pt x="7" y="0"/>
                      <a:pt x="0" y="3"/>
                      <a:pt x="0" y="3"/>
                    </a:cubicBezTo>
                  </a:path>
                </a:pathLst>
              </a:custGeom>
              <a:solidFill>
                <a:srgbClr val="54038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0" name="Полилиния 454">
                <a:extLst>
                  <a:ext uri="{FF2B5EF4-FFF2-40B4-BE49-F238E27FC236}">
                    <a16:creationId xmlns="" xmlns:a16="http://schemas.microsoft.com/office/drawing/2014/main" id="{02904F73-93FD-421F-81D6-033C35C42B44}"/>
                  </a:ext>
                  <a:ext uri="{C183D7F6-B498-43B3-948B-1728B52AA6E4}">
                    <adec:decorative xmlns:adec="http://schemas.microsoft.com/office/drawing/2017/decorative" xmlns="" val="1"/>
                  </a:ext>
                </a:extLst>
              </p:cNvPr>
              <p:cNvSpPr>
                <a:spLocks/>
              </p:cNvSpPr>
              <p:nvPr/>
            </p:nvSpPr>
            <p:spPr bwMode="auto">
              <a:xfrm>
                <a:off x="5416550" y="4344988"/>
                <a:ext cx="723900" cy="635000"/>
              </a:xfrm>
              <a:custGeom>
                <a:avLst/>
                <a:gdLst>
                  <a:gd name="T0" fmla="*/ 228 w 228"/>
                  <a:gd name="T1" fmla="*/ 0 h 200"/>
                  <a:gd name="T2" fmla="*/ 0 w 228"/>
                  <a:gd name="T3" fmla="*/ 183 h 200"/>
                  <a:gd name="T4" fmla="*/ 0 w 228"/>
                  <a:gd name="T5" fmla="*/ 200 h 200"/>
                  <a:gd name="T6" fmla="*/ 116 w 228"/>
                  <a:gd name="T7" fmla="*/ 200 h 200"/>
                  <a:gd name="T8" fmla="*/ 217 w 228"/>
                  <a:gd name="T9" fmla="*/ 167 h 200"/>
                  <a:gd name="T10" fmla="*/ 228 w 228"/>
                  <a:gd name="T11" fmla="*/ 127 h 200"/>
                  <a:gd name="T12" fmla="*/ 228 w 228"/>
                  <a:gd name="T13" fmla="*/ 0 h 200"/>
                </a:gdLst>
                <a:ahLst/>
                <a:cxnLst>
                  <a:cxn ang="0">
                    <a:pos x="T0" y="T1"/>
                  </a:cxn>
                  <a:cxn ang="0">
                    <a:pos x="T2" y="T3"/>
                  </a:cxn>
                  <a:cxn ang="0">
                    <a:pos x="T4" y="T5"/>
                  </a:cxn>
                  <a:cxn ang="0">
                    <a:pos x="T6" y="T7"/>
                  </a:cxn>
                  <a:cxn ang="0">
                    <a:pos x="T8" y="T9"/>
                  </a:cxn>
                  <a:cxn ang="0">
                    <a:pos x="T10" y="T11"/>
                  </a:cxn>
                  <a:cxn ang="0">
                    <a:pos x="T12" y="T13"/>
                  </a:cxn>
                </a:cxnLst>
                <a:rect l="0" t="0" r="r" b="b"/>
                <a:pathLst>
                  <a:path w="228" h="200">
                    <a:moveTo>
                      <a:pt x="228" y="0"/>
                    </a:moveTo>
                    <a:cubicBezTo>
                      <a:pt x="219" y="64"/>
                      <a:pt x="198" y="183"/>
                      <a:pt x="0" y="183"/>
                    </a:cubicBezTo>
                    <a:cubicBezTo>
                      <a:pt x="0" y="189"/>
                      <a:pt x="0" y="195"/>
                      <a:pt x="0" y="200"/>
                    </a:cubicBezTo>
                    <a:cubicBezTo>
                      <a:pt x="51" y="200"/>
                      <a:pt x="93" y="200"/>
                      <a:pt x="116" y="200"/>
                    </a:cubicBezTo>
                    <a:cubicBezTo>
                      <a:pt x="187" y="200"/>
                      <a:pt x="211" y="175"/>
                      <a:pt x="217" y="167"/>
                    </a:cubicBezTo>
                    <a:cubicBezTo>
                      <a:pt x="222" y="157"/>
                      <a:pt x="227" y="144"/>
                      <a:pt x="228" y="127"/>
                    </a:cubicBezTo>
                    <a:cubicBezTo>
                      <a:pt x="227" y="110"/>
                      <a:pt x="228" y="25"/>
                      <a:pt x="228"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1" name="Полилиния 36">
                <a:extLst>
                  <a:ext uri="{FF2B5EF4-FFF2-40B4-BE49-F238E27FC236}">
                    <a16:creationId xmlns="" xmlns:a16="http://schemas.microsoft.com/office/drawing/2014/main" id="{FFAC89C1-7AD8-4750-B451-903CA373ADFD}"/>
                  </a:ext>
                  <a:ext uri="{C183D7F6-B498-43B3-948B-1728B52AA6E4}">
                    <adec:decorative xmlns:adec="http://schemas.microsoft.com/office/drawing/2017/decorative" xmlns="" val="1"/>
                  </a:ext>
                </a:extLst>
              </p:cNvPr>
              <p:cNvSpPr>
                <a:spLocks/>
              </p:cNvSpPr>
              <p:nvPr/>
            </p:nvSpPr>
            <p:spPr bwMode="auto">
              <a:xfrm>
                <a:off x="3684588" y="4865688"/>
                <a:ext cx="2436813" cy="835025"/>
              </a:xfrm>
              <a:custGeom>
                <a:avLst/>
                <a:gdLst>
                  <a:gd name="T0" fmla="*/ 764 w 767"/>
                  <a:gd name="T1" fmla="*/ 0 h 263"/>
                  <a:gd name="T2" fmla="*/ 661 w 767"/>
                  <a:gd name="T3" fmla="*/ 36 h 263"/>
                  <a:gd name="T4" fmla="*/ 60 w 767"/>
                  <a:gd name="T5" fmla="*/ 36 h 263"/>
                  <a:gd name="T6" fmla="*/ 0 w 767"/>
                  <a:gd name="T7" fmla="*/ 16 h 263"/>
                  <a:gd name="T8" fmla="*/ 226 w 767"/>
                  <a:gd name="T9" fmla="*/ 240 h 263"/>
                  <a:gd name="T10" fmla="*/ 283 w 767"/>
                  <a:gd name="T11" fmla="*/ 263 h 263"/>
                  <a:gd name="T12" fmla="*/ 366 w 767"/>
                  <a:gd name="T13" fmla="*/ 263 h 263"/>
                  <a:gd name="T14" fmla="*/ 461 w 767"/>
                  <a:gd name="T15" fmla="*/ 263 h 263"/>
                  <a:gd name="T16" fmla="*/ 527 w 767"/>
                  <a:gd name="T17" fmla="*/ 244 h 263"/>
                  <a:gd name="T18" fmla="*/ 704 w 767"/>
                  <a:gd name="T19" fmla="*/ 70 h 263"/>
                  <a:gd name="T20" fmla="*/ 764 w 767"/>
                  <a:gd name="T21"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263">
                    <a:moveTo>
                      <a:pt x="764" y="0"/>
                    </a:moveTo>
                    <a:cubicBezTo>
                      <a:pt x="764" y="0"/>
                      <a:pt x="746" y="36"/>
                      <a:pt x="661" y="36"/>
                    </a:cubicBezTo>
                    <a:cubicBezTo>
                      <a:pt x="568" y="36"/>
                      <a:pt x="186" y="36"/>
                      <a:pt x="60" y="36"/>
                    </a:cubicBezTo>
                    <a:cubicBezTo>
                      <a:pt x="20" y="36"/>
                      <a:pt x="0" y="16"/>
                      <a:pt x="0" y="16"/>
                    </a:cubicBezTo>
                    <a:cubicBezTo>
                      <a:pt x="226" y="240"/>
                      <a:pt x="226" y="240"/>
                      <a:pt x="226" y="240"/>
                    </a:cubicBezTo>
                    <a:cubicBezTo>
                      <a:pt x="226" y="240"/>
                      <a:pt x="247" y="263"/>
                      <a:pt x="283" y="263"/>
                    </a:cubicBezTo>
                    <a:cubicBezTo>
                      <a:pt x="302" y="263"/>
                      <a:pt x="333" y="263"/>
                      <a:pt x="366" y="263"/>
                    </a:cubicBezTo>
                    <a:cubicBezTo>
                      <a:pt x="399" y="263"/>
                      <a:pt x="434" y="263"/>
                      <a:pt x="461" y="263"/>
                    </a:cubicBezTo>
                    <a:cubicBezTo>
                      <a:pt x="516" y="263"/>
                      <a:pt x="527" y="244"/>
                      <a:pt x="527" y="244"/>
                    </a:cubicBezTo>
                    <a:cubicBezTo>
                      <a:pt x="527" y="244"/>
                      <a:pt x="651" y="123"/>
                      <a:pt x="704" y="70"/>
                    </a:cubicBezTo>
                    <a:cubicBezTo>
                      <a:pt x="767" y="7"/>
                      <a:pt x="764" y="0"/>
                      <a:pt x="764" y="0"/>
                    </a:cubicBezTo>
                  </a:path>
                </a:pathLst>
              </a:custGeom>
              <a:solidFill>
                <a:srgbClr val="00B4F1"/>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2" name="Полилиния 38">
                <a:extLst>
                  <a:ext uri="{FF2B5EF4-FFF2-40B4-BE49-F238E27FC236}">
                    <a16:creationId xmlns="" xmlns:a16="http://schemas.microsoft.com/office/drawing/2014/main" id="{A915EFF9-1478-45E7-868B-AA74EEE875DF}"/>
                  </a:ext>
                  <a:ext uri="{C183D7F6-B498-43B3-948B-1728B52AA6E4}">
                    <adec:decorative xmlns:adec="http://schemas.microsoft.com/office/drawing/2017/decorative" xmlns="" val="1"/>
                  </a:ext>
                </a:extLst>
              </p:cNvPr>
              <p:cNvSpPr>
                <a:spLocks/>
              </p:cNvSpPr>
              <p:nvPr/>
            </p:nvSpPr>
            <p:spPr bwMode="auto">
              <a:xfrm>
                <a:off x="4354513" y="4979988"/>
                <a:ext cx="630238" cy="720725"/>
              </a:xfrm>
              <a:custGeom>
                <a:avLst/>
                <a:gdLst>
                  <a:gd name="T0" fmla="*/ 15 w 198"/>
                  <a:gd name="T1" fmla="*/ 0 h 227"/>
                  <a:gd name="T2" fmla="*/ 0 w 198"/>
                  <a:gd name="T3" fmla="*/ 0 h 227"/>
                  <a:gd name="T4" fmla="*/ 0 w 198"/>
                  <a:gd name="T5" fmla="*/ 117 h 227"/>
                  <a:gd name="T6" fmla="*/ 35 w 198"/>
                  <a:gd name="T7" fmla="*/ 218 h 227"/>
                  <a:gd name="T8" fmla="*/ 35 w 198"/>
                  <a:gd name="T9" fmla="*/ 218 h 227"/>
                  <a:gd name="T10" fmla="*/ 34 w 198"/>
                  <a:gd name="T11" fmla="*/ 218 h 227"/>
                  <a:gd name="T12" fmla="*/ 72 w 198"/>
                  <a:gd name="T13" fmla="*/ 227 h 227"/>
                  <a:gd name="T14" fmla="*/ 72 w 198"/>
                  <a:gd name="T15" fmla="*/ 227 h 227"/>
                  <a:gd name="T16" fmla="*/ 91 w 198"/>
                  <a:gd name="T17" fmla="*/ 227 h 227"/>
                  <a:gd name="T18" fmla="*/ 121 w 198"/>
                  <a:gd name="T19" fmla="*/ 227 h 227"/>
                  <a:gd name="T20" fmla="*/ 198 w 198"/>
                  <a:gd name="T21" fmla="*/ 227 h 227"/>
                  <a:gd name="T22" fmla="*/ 15 w 198"/>
                  <a:gd name="T2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8" h="227">
                    <a:moveTo>
                      <a:pt x="15" y="0"/>
                    </a:moveTo>
                    <a:cubicBezTo>
                      <a:pt x="10" y="0"/>
                      <a:pt x="5" y="0"/>
                      <a:pt x="0" y="0"/>
                    </a:cubicBezTo>
                    <a:cubicBezTo>
                      <a:pt x="0" y="52"/>
                      <a:pt x="0" y="93"/>
                      <a:pt x="0" y="117"/>
                    </a:cubicBezTo>
                    <a:cubicBezTo>
                      <a:pt x="0" y="201"/>
                      <a:pt x="35" y="218"/>
                      <a:pt x="35" y="218"/>
                    </a:cubicBezTo>
                    <a:cubicBezTo>
                      <a:pt x="35" y="218"/>
                      <a:pt x="35" y="218"/>
                      <a:pt x="35" y="218"/>
                    </a:cubicBezTo>
                    <a:cubicBezTo>
                      <a:pt x="35" y="218"/>
                      <a:pt x="34" y="218"/>
                      <a:pt x="34" y="218"/>
                    </a:cubicBezTo>
                    <a:cubicBezTo>
                      <a:pt x="44" y="223"/>
                      <a:pt x="57" y="227"/>
                      <a:pt x="72" y="227"/>
                    </a:cubicBezTo>
                    <a:cubicBezTo>
                      <a:pt x="72" y="227"/>
                      <a:pt x="72" y="227"/>
                      <a:pt x="72" y="227"/>
                    </a:cubicBezTo>
                    <a:cubicBezTo>
                      <a:pt x="78" y="227"/>
                      <a:pt x="84" y="227"/>
                      <a:pt x="91" y="227"/>
                    </a:cubicBezTo>
                    <a:cubicBezTo>
                      <a:pt x="100" y="227"/>
                      <a:pt x="110" y="227"/>
                      <a:pt x="121" y="227"/>
                    </a:cubicBezTo>
                    <a:cubicBezTo>
                      <a:pt x="150" y="227"/>
                      <a:pt x="184" y="227"/>
                      <a:pt x="198" y="227"/>
                    </a:cubicBezTo>
                    <a:cubicBezTo>
                      <a:pt x="134" y="219"/>
                      <a:pt x="15" y="198"/>
                      <a:pt x="15"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3" name="Полилиния 39">
                <a:extLst>
                  <a:ext uri="{FF2B5EF4-FFF2-40B4-BE49-F238E27FC236}">
                    <a16:creationId xmlns="" xmlns:a16="http://schemas.microsoft.com/office/drawing/2014/main" id="{39C106BB-6885-4189-B2EA-FBC073B946FD}"/>
                  </a:ext>
                  <a:ext uri="{C183D7F6-B498-43B3-948B-1728B52AA6E4}">
                    <adec:decorative xmlns:adec="http://schemas.microsoft.com/office/drawing/2017/decorative" xmlns="" val="1"/>
                  </a:ext>
                </a:extLst>
              </p:cNvPr>
              <p:cNvSpPr>
                <a:spLocks/>
              </p:cNvSpPr>
              <p:nvPr/>
            </p:nvSpPr>
            <p:spPr bwMode="auto">
              <a:xfrm>
                <a:off x="3630613" y="3246438"/>
                <a:ext cx="835025" cy="2441575"/>
              </a:xfrm>
              <a:custGeom>
                <a:avLst/>
                <a:gdLst>
                  <a:gd name="T0" fmla="*/ 263 w 263"/>
                  <a:gd name="T1" fmla="*/ 764 h 769"/>
                  <a:gd name="T2" fmla="*/ 228 w 263"/>
                  <a:gd name="T3" fmla="*/ 663 h 769"/>
                  <a:gd name="T4" fmla="*/ 228 w 263"/>
                  <a:gd name="T5" fmla="*/ 60 h 769"/>
                  <a:gd name="T6" fmla="*/ 247 w 263"/>
                  <a:gd name="T7" fmla="*/ 0 h 769"/>
                  <a:gd name="T8" fmla="*/ 22 w 263"/>
                  <a:gd name="T9" fmla="*/ 226 h 769"/>
                  <a:gd name="T10" fmla="*/ 0 w 263"/>
                  <a:gd name="T11" fmla="*/ 281 h 769"/>
                  <a:gd name="T12" fmla="*/ 0 w 263"/>
                  <a:gd name="T13" fmla="*/ 463 h 769"/>
                  <a:gd name="T14" fmla="*/ 19 w 263"/>
                  <a:gd name="T15" fmla="*/ 529 h 769"/>
                  <a:gd name="T16" fmla="*/ 194 w 263"/>
                  <a:gd name="T17" fmla="*/ 706 h 769"/>
                  <a:gd name="T18" fmla="*/ 263 w 263"/>
                  <a:gd name="T19" fmla="*/ 764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769">
                    <a:moveTo>
                      <a:pt x="263" y="764"/>
                    </a:moveTo>
                    <a:cubicBezTo>
                      <a:pt x="263" y="764"/>
                      <a:pt x="228" y="747"/>
                      <a:pt x="228" y="663"/>
                    </a:cubicBezTo>
                    <a:cubicBezTo>
                      <a:pt x="228" y="570"/>
                      <a:pt x="228" y="186"/>
                      <a:pt x="228" y="60"/>
                    </a:cubicBezTo>
                    <a:cubicBezTo>
                      <a:pt x="228" y="20"/>
                      <a:pt x="247" y="0"/>
                      <a:pt x="247" y="0"/>
                    </a:cubicBezTo>
                    <a:cubicBezTo>
                      <a:pt x="22" y="226"/>
                      <a:pt x="22" y="226"/>
                      <a:pt x="22" y="226"/>
                    </a:cubicBezTo>
                    <a:cubicBezTo>
                      <a:pt x="22" y="226"/>
                      <a:pt x="0" y="244"/>
                      <a:pt x="0" y="281"/>
                    </a:cubicBezTo>
                    <a:cubicBezTo>
                      <a:pt x="0" y="318"/>
                      <a:pt x="0" y="408"/>
                      <a:pt x="0" y="463"/>
                    </a:cubicBezTo>
                    <a:cubicBezTo>
                      <a:pt x="0" y="517"/>
                      <a:pt x="19" y="529"/>
                      <a:pt x="19" y="529"/>
                    </a:cubicBezTo>
                    <a:cubicBezTo>
                      <a:pt x="19" y="529"/>
                      <a:pt x="141" y="653"/>
                      <a:pt x="194" y="706"/>
                    </a:cubicBezTo>
                    <a:cubicBezTo>
                      <a:pt x="257" y="769"/>
                      <a:pt x="263" y="764"/>
                      <a:pt x="263" y="764"/>
                    </a:cubicBezTo>
                  </a:path>
                </a:pathLst>
              </a:custGeom>
              <a:solidFill>
                <a:srgbClr val="00B4F1">
                  <a:lumMod val="7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4" name="Полилиния 41">
                <a:extLst>
                  <a:ext uri="{FF2B5EF4-FFF2-40B4-BE49-F238E27FC236}">
                    <a16:creationId xmlns="" xmlns:a16="http://schemas.microsoft.com/office/drawing/2014/main" id="{784DBD27-00C0-413F-8529-FF5A7A6E2D27}"/>
                  </a:ext>
                  <a:ext uri="{C183D7F6-B498-43B3-948B-1728B52AA6E4}">
                    <adec:decorative xmlns:adec="http://schemas.microsoft.com/office/drawing/2017/decorative" xmlns="" val="1"/>
                  </a:ext>
                </a:extLst>
              </p:cNvPr>
              <p:cNvSpPr>
                <a:spLocks/>
              </p:cNvSpPr>
              <p:nvPr/>
            </p:nvSpPr>
            <p:spPr bwMode="auto">
              <a:xfrm>
                <a:off x="3630613" y="3913188"/>
                <a:ext cx="723900" cy="631825"/>
              </a:xfrm>
              <a:custGeom>
                <a:avLst/>
                <a:gdLst>
                  <a:gd name="T0" fmla="*/ 110 w 228"/>
                  <a:gd name="T1" fmla="*/ 0 h 199"/>
                  <a:gd name="T2" fmla="*/ 8 w 228"/>
                  <a:gd name="T3" fmla="*/ 36 h 199"/>
                  <a:gd name="T4" fmla="*/ 8 w 228"/>
                  <a:gd name="T5" fmla="*/ 36 h 199"/>
                  <a:gd name="T6" fmla="*/ 0 w 228"/>
                  <a:gd name="T7" fmla="*/ 71 h 199"/>
                  <a:gd name="T8" fmla="*/ 0 w 228"/>
                  <a:gd name="T9" fmla="*/ 71 h 199"/>
                  <a:gd name="T10" fmla="*/ 0 w 228"/>
                  <a:gd name="T11" fmla="*/ 127 h 199"/>
                  <a:gd name="T12" fmla="*/ 0 w 228"/>
                  <a:gd name="T13" fmla="*/ 199 h 199"/>
                  <a:gd name="T14" fmla="*/ 228 w 228"/>
                  <a:gd name="T15" fmla="*/ 16 h 199"/>
                  <a:gd name="T16" fmla="*/ 228 w 228"/>
                  <a:gd name="T17" fmla="*/ 0 h 199"/>
                  <a:gd name="T18" fmla="*/ 110 w 228"/>
                  <a:gd name="T19"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199">
                    <a:moveTo>
                      <a:pt x="110" y="0"/>
                    </a:moveTo>
                    <a:cubicBezTo>
                      <a:pt x="26" y="0"/>
                      <a:pt x="8" y="36"/>
                      <a:pt x="8" y="36"/>
                    </a:cubicBezTo>
                    <a:cubicBezTo>
                      <a:pt x="8" y="36"/>
                      <a:pt x="8" y="36"/>
                      <a:pt x="8" y="36"/>
                    </a:cubicBezTo>
                    <a:cubicBezTo>
                      <a:pt x="4" y="45"/>
                      <a:pt x="0" y="56"/>
                      <a:pt x="0" y="71"/>
                    </a:cubicBezTo>
                    <a:cubicBezTo>
                      <a:pt x="0" y="71"/>
                      <a:pt x="0" y="71"/>
                      <a:pt x="0" y="71"/>
                    </a:cubicBezTo>
                    <a:cubicBezTo>
                      <a:pt x="0" y="78"/>
                      <a:pt x="0" y="102"/>
                      <a:pt x="0" y="127"/>
                    </a:cubicBezTo>
                    <a:cubicBezTo>
                      <a:pt x="0" y="150"/>
                      <a:pt x="0" y="175"/>
                      <a:pt x="0" y="199"/>
                    </a:cubicBezTo>
                    <a:cubicBezTo>
                      <a:pt x="9" y="135"/>
                      <a:pt x="30" y="16"/>
                      <a:pt x="228" y="16"/>
                    </a:cubicBezTo>
                    <a:cubicBezTo>
                      <a:pt x="228" y="10"/>
                      <a:pt x="228" y="5"/>
                      <a:pt x="228" y="0"/>
                    </a:cubicBezTo>
                    <a:cubicBezTo>
                      <a:pt x="176" y="0"/>
                      <a:pt x="134" y="0"/>
                      <a:pt x="110"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5" name="Полилиния 42">
                <a:extLst>
                  <a:ext uri="{FF2B5EF4-FFF2-40B4-BE49-F238E27FC236}">
                    <a16:creationId xmlns="" xmlns:a16="http://schemas.microsoft.com/office/drawing/2014/main" id="{5CDCD3EC-12ED-418B-908D-252BCB3B283D}"/>
                  </a:ext>
                  <a:ext uri="{C183D7F6-B498-43B3-948B-1728B52AA6E4}">
                    <adec:decorative xmlns:adec="http://schemas.microsoft.com/office/drawing/2017/decorative" xmlns="" val="1"/>
                  </a:ext>
                </a:extLst>
              </p:cNvPr>
              <p:cNvSpPr>
                <a:spLocks/>
              </p:cNvSpPr>
              <p:nvPr/>
            </p:nvSpPr>
            <p:spPr bwMode="auto">
              <a:xfrm>
                <a:off x="3656013" y="3192463"/>
                <a:ext cx="1760538" cy="835025"/>
              </a:xfrm>
              <a:custGeom>
                <a:avLst/>
                <a:gdLst>
                  <a:gd name="T0" fmla="*/ 518 w 554"/>
                  <a:gd name="T1" fmla="*/ 8 h 263"/>
                  <a:gd name="T2" fmla="*/ 554 w 554"/>
                  <a:gd name="T3" fmla="*/ 111 h 263"/>
                  <a:gd name="T4" fmla="*/ 554 w 554"/>
                  <a:gd name="T5" fmla="*/ 227 h 263"/>
                  <a:gd name="T6" fmla="*/ 102 w 554"/>
                  <a:gd name="T7" fmla="*/ 227 h 263"/>
                  <a:gd name="T8" fmla="*/ 0 w 554"/>
                  <a:gd name="T9" fmla="*/ 263 h 263"/>
                  <a:gd name="T10" fmla="*/ 60 w 554"/>
                  <a:gd name="T11" fmla="*/ 193 h 263"/>
                  <a:gd name="T12" fmla="*/ 236 w 554"/>
                  <a:gd name="T13" fmla="*/ 19 h 263"/>
                  <a:gd name="T14" fmla="*/ 303 w 554"/>
                  <a:gd name="T15" fmla="*/ 0 h 263"/>
                  <a:gd name="T16" fmla="*/ 482 w 554"/>
                  <a:gd name="T17" fmla="*/ 0 h 263"/>
                  <a:gd name="T18" fmla="*/ 519 w 554"/>
                  <a:gd name="T19" fmla="*/ 8 h 263"/>
                  <a:gd name="T20" fmla="*/ 518 w 554"/>
                  <a:gd name="T21"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4" h="263">
                    <a:moveTo>
                      <a:pt x="518" y="8"/>
                    </a:moveTo>
                    <a:cubicBezTo>
                      <a:pt x="518" y="8"/>
                      <a:pt x="554" y="26"/>
                      <a:pt x="554" y="111"/>
                    </a:cubicBezTo>
                    <a:cubicBezTo>
                      <a:pt x="554" y="134"/>
                      <a:pt x="554" y="176"/>
                      <a:pt x="554" y="227"/>
                    </a:cubicBezTo>
                    <a:cubicBezTo>
                      <a:pt x="390" y="227"/>
                      <a:pt x="170" y="227"/>
                      <a:pt x="102" y="227"/>
                    </a:cubicBezTo>
                    <a:cubicBezTo>
                      <a:pt x="18" y="227"/>
                      <a:pt x="0" y="263"/>
                      <a:pt x="0" y="263"/>
                    </a:cubicBezTo>
                    <a:cubicBezTo>
                      <a:pt x="0" y="263"/>
                      <a:pt x="1" y="252"/>
                      <a:pt x="60" y="193"/>
                    </a:cubicBezTo>
                    <a:cubicBezTo>
                      <a:pt x="113" y="140"/>
                      <a:pt x="236" y="19"/>
                      <a:pt x="236" y="19"/>
                    </a:cubicBezTo>
                    <a:cubicBezTo>
                      <a:pt x="236" y="19"/>
                      <a:pt x="248" y="0"/>
                      <a:pt x="303" y="0"/>
                    </a:cubicBezTo>
                    <a:cubicBezTo>
                      <a:pt x="357" y="0"/>
                      <a:pt x="445" y="0"/>
                      <a:pt x="482" y="0"/>
                    </a:cubicBezTo>
                    <a:cubicBezTo>
                      <a:pt x="498" y="0"/>
                      <a:pt x="509" y="4"/>
                      <a:pt x="519" y="8"/>
                    </a:cubicBezTo>
                    <a:cubicBezTo>
                      <a:pt x="518" y="8"/>
                      <a:pt x="518" y="8"/>
                      <a:pt x="518" y="8"/>
                    </a:cubicBezTo>
                  </a:path>
                </a:pathLst>
              </a:custGeom>
              <a:solidFill>
                <a:srgbClr val="2A37A4"/>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36" name="Полилиния 45">
                <a:extLst>
                  <a:ext uri="{FF2B5EF4-FFF2-40B4-BE49-F238E27FC236}">
                    <a16:creationId xmlns="" xmlns:a16="http://schemas.microsoft.com/office/drawing/2014/main" id="{EC65D41C-8D06-43EC-9375-9C727BAC25C1}"/>
                  </a:ext>
                  <a:ext uri="{C183D7F6-B498-43B3-948B-1728B52AA6E4}">
                    <adec:decorative xmlns:adec="http://schemas.microsoft.com/office/drawing/2017/decorative" xmlns="" val="1"/>
                  </a:ext>
                </a:extLst>
              </p:cNvPr>
              <p:cNvSpPr>
                <a:spLocks/>
              </p:cNvSpPr>
              <p:nvPr/>
            </p:nvSpPr>
            <p:spPr bwMode="auto">
              <a:xfrm>
                <a:off x="4776788" y="3192463"/>
                <a:ext cx="639763" cy="720725"/>
              </a:xfrm>
              <a:custGeom>
                <a:avLst/>
                <a:gdLst>
                  <a:gd name="T0" fmla="*/ 129 w 201"/>
                  <a:gd name="T1" fmla="*/ 0 h 227"/>
                  <a:gd name="T2" fmla="*/ 78 w 201"/>
                  <a:gd name="T3" fmla="*/ 0 h 227"/>
                  <a:gd name="T4" fmla="*/ 13 w 201"/>
                  <a:gd name="T5" fmla="*/ 0 h 227"/>
                  <a:gd name="T6" fmla="*/ 0 w 201"/>
                  <a:gd name="T7" fmla="*/ 0 h 227"/>
                  <a:gd name="T8" fmla="*/ 184 w 201"/>
                  <a:gd name="T9" fmla="*/ 227 h 227"/>
                  <a:gd name="T10" fmla="*/ 201 w 201"/>
                  <a:gd name="T11" fmla="*/ 227 h 227"/>
                  <a:gd name="T12" fmla="*/ 201 w 201"/>
                  <a:gd name="T13" fmla="*/ 111 h 227"/>
                  <a:gd name="T14" fmla="*/ 165 w 201"/>
                  <a:gd name="T15" fmla="*/ 8 h 227"/>
                  <a:gd name="T16" fmla="*/ 165 w 201"/>
                  <a:gd name="T17" fmla="*/ 8 h 227"/>
                  <a:gd name="T18" fmla="*/ 165 w 201"/>
                  <a:gd name="T19" fmla="*/ 8 h 227"/>
                  <a:gd name="T20" fmla="*/ 129 w 201"/>
                  <a:gd name="T21"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227">
                    <a:moveTo>
                      <a:pt x="129" y="0"/>
                    </a:moveTo>
                    <a:cubicBezTo>
                      <a:pt x="116" y="0"/>
                      <a:pt x="99" y="0"/>
                      <a:pt x="78" y="0"/>
                    </a:cubicBezTo>
                    <a:cubicBezTo>
                      <a:pt x="58" y="0"/>
                      <a:pt x="35" y="0"/>
                      <a:pt x="13" y="0"/>
                    </a:cubicBezTo>
                    <a:cubicBezTo>
                      <a:pt x="8" y="0"/>
                      <a:pt x="4" y="0"/>
                      <a:pt x="0" y="0"/>
                    </a:cubicBezTo>
                    <a:cubicBezTo>
                      <a:pt x="64" y="8"/>
                      <a:pt x="184" y="29"/>
                      <a:pt x="184" y="227"/>
                    </a:cubicBezTo>
                    <a:cubicBezTo>
                      <a:pt x="190" y="227"/>
                      <a:pt x="195" y="227"/>
                      <a:pt x="201" y="227"/>
                    </a:cubicBezTo>
                    <a:cubicBezTo>
                      <a:pt x="201" y="176"/>
                      <a:pt x="201" y="134"/>
                      <a:pt x="201" y="111"/>
                    </a:cubicBezTo>
                    <a:cubicBezTo>
                      <a:pt x="201" y="26"/>
                      <a:pt x="165" y="8"/>
                      <a:pt x="165" y="8"/>
                    </a:cubicBezTo>
                    <a:cubicBezTo>
                      <a:pt x="165" y="8"/>
                      <a:pt x="165" y="8"/>
                      <a:pt x="165" y="8"/>
                    </a:cubicBezTo>
                    <a:cubicBezTo>
                      <a:pt x="165" y="8"/>
                      <a:pt x="165" y="8"/>
                      <a:pt x="165" y="8"/>
                    </a:cubicBezTo>
                    <a:cubicBezTo>
                      <a:pt x="164" y="8"/>
                      <a:pt x="149" y="0"/>
                      <a:pt x="129"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grpSp>
      <p:grpSp>
        <p:nvGrpSpPr>
          <p:cNvPr id="83" name="Группа 82"/>
          <p:cNvGrpSpPr/>
          <p:nvPr/>
        </p:nvGrpSpPr>
        <p:grpSpPr>
          <a:xfrm>
            <a:off x="7931253" y="3557688"/>
            <a:ext cx="3219451" cy="2411413"/>
            <a:chOff x="6100684" y="4092172"/>
            <a:chExt cx="2414588" cy="2411413"/>
          </a:xfrm>
        </p:grpSpPr>
        <p:grpSp>
          <p:nvGrpSpPr>
            <p:cNvPr id="64" name="Группа 63" descr="последовательность в виде восьмиугольной фигуры">
              <a:extLst>
                <a:ext uri="{FF2B5EF4-FFF2-40B4-BE49-F238E27FC236}">
                  <a16:creationId xmlns="" xmlns:a16="http://schemas.microsoft.com/office/drawing/2014/main" id="{203A1139-F49B-4E2D-8F13-42AD3DE529E8}"/>
                </a:ext>
              </a:extLst>
            </p:cNvPr>
            <p:cNvGrpSpPr/>
            <p:nvPr/>
          </p:nvGrpSpPr>
          <p:grpSpPr>
            <a:xfrm>
              <a:off x="6100684" y="4092172"/>
              <a:ext cx="2414588" cy="2411413"/>
              <a:chOff x="628650" y="492125"/>
              <a:chExt cx="2414588" cy="2411413"/>
            </a:xfrm>
          </p:grpSpPr>
          <p:sp>
            <p:nvSpPr>
              <p:cNvPr id="65" name="Полилиния 20">
                <a:extLst>
                  <a:ext uri="{FF2B5EF4-FFF2-40B4-BE49-F238E27FC236}">
                    <a16:creationId xmlns="" xmlns:a16="http://schemas.microsoft.com/office/drawing/2014/main" id="{FC0EE238-C319-4144-8A6F-C4E3505DDC29}"/>
                  </a:ext>
                  <a:ext uri="{C183D7F6-B498-43B3-948B-1728B52AA6E4}">
                    <adec:decorative xmlns:adec="http://schemas.microsoft.com/office/drawing/2017/decorative" xmlns="" val="1"/>
                  </a:ext>
                </a:extLst>
              </p:cNvPr>
              <p:cNvSpPr>
                <a:spLocks/>
              </p:cNvSpPr>
              <p:nvPr/>
            </p:nvSpPr>
            <p:spPr bwMode="auto">
              <a:xfrm>
                <a:off x="1263650" y="1181100"/>
                <a:ext cx="1754188" cy="1722438"/>
              </a:xfrm>
              <a:custGeom>
                <a:avLst/>
                <a:gdLst>
                  <a:gd name="T0" fmla="*/ 0 w 552"/>
                  <a:gd name="T1" fmla="*/ 529 h 542"/>
                  <a:gd name="T2" fmla="*/ 98 w 552"/>
                  <a:gd name="T3" fmla="*/ 482 h 542"/>
                  <a:gd name="T4" fmla="*/ 523 w 552"/>
                  <a:gd name="T5" fmla="*/ 57 h 542"/>
                  <a:gd name="T6" fmla="*/ 552 w 552"/>
                  <a:gd name="T7" fmla="*/ 0 h 542"/>
                  <a:gd name="T8" fmla="*/ 551 w 552"/>
                  <a:gd name="T9" fmla="*/ 318 h 542"/>
                  <a:gd name="T10" fmla="*/ 525 w 552"/>
                  <a:gd name="T11" fmla="*/ 375 h 542"/>
                  <a:gd name="T12" fmla="*/ 400 w 552"/>
                  <a:gd name="T13" fmla="*/ 501 h 542"/>
                  <a:gd name="T14" fmla="*/ 340 w 552"/>
                  <a:gd name="T15" fmla="*/ 535 h 542"/>
                  <a:gd name="T16" fmla="*/ 91 w 552"/>
                  <a:gd name="T17" fmla="*/ 536 h 542"/>
                  <a:gd name="T18" fmla="*/ 0 w 552"/>
                  <a:gd name="T19" fmla="*/ 529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2" h="542">
                    <a:moveTo>
                      <a:pt x="0" y="529"/>
                    </a:moveTo>
                    <a:cubicBezTo>
                      <a:pt x="0" y="529"/>
                      <a:pt x="38" y="542"/>
                      <a:pt x="98" y="482"/>
                    </a:cubicBezTo>
                    <a:cubicBezTo>
                      <a:pt x="164" y="416"/>
                      <a:pt x="434" y="146"/>
                      <a:pt x="523" y="57"/>
                    </a:cubicBezTo>
                    <a:cubicBezTo>
                      <a:pt x="551" y="29"/>
                      <a:pt x="552" y="0"/>
                      <a:pt x="552" y="0"/>
                    </a:cubicBezTo>
                    <a:cubicBezTo>
                      <a:pt x="551" y="318"/>
                      <a:pt x="551" y="318"/>
                      <a:pt x="551" y="318"/>
                    </a:cubicBezTo>
                    <a:cubicBezTo>
                      <a:pt x="551" y="318"/>
                      <a:pt x="552" y="349"/>
                      <a:pt x="525" y="375"/>
                    </a:cubicBezTo>
                    <a:cubicBezTo>
                      <a:pt x="499" y="402"/>
                      <a:pt x="438" y="463"/>
                      <a:pt x="400" y="501"/>
                    </a:cubicBezTo>
                    <a:cubicBezTo>
                      <a:pt x="361" y="540"/>
                      <a:pt x="340" y="535"/>
                      <a:pt x="340" y="535"/>
                    </a:cubicBezTo>
                    <a:cubicBezTo>
                      <a:pt x="340" y="535"/>
                      <a:pt x="166" y="536"/>
                      <a:pt x="91" y="536"/>
                    </a:cubicBezTo>
                    <a:cubicBezTo>
                      <a:pt x="2" y="536"/>
                      <a:pt x="0" y="529"/>
                      <a:pt x="0" y="529"/>
                    </a:cubicBezTo>
                  </a:path>
                </a:pathLst>
              </a:cu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6" name="Полилиния 23">
                <a:extLst>
                  <a:ext uri="{FF2B5EF4-FFF2-40B4-BE49-F238E27FC236}">
                    <a16:creationId xmlns="" xmlns:a16="http://schemas.microsoft.com/office/drawing/2014/main" id="{5FA31E99-952C-48F5-A3BE-F123DB0569B2}"/>
                  </a:ext>
                  <a:ext uri="{C183D7F6-B498-43B3-948B-1728B52AA6E4}">
                    <adec:decorative xmlns:adec="http://schemas.microsoft.com/office/drawing/2017/decorative" xmlns="" val="1"/>
                  </a:ext>
                </a:extLst>
              </p:cNvPr>
              <p:cNvSpPr>
                <a:spLocks/>
              </p:cNvSpPr>
              <p:nvPr/>
            </p:nvSpPr>
            <p:spPr bwMode="auto">
              <a:xfrm>
                <a:off x="1320800" y="514350"/>
                <a:ext cx="1722438" cy="1752600"/>
              </a:xfrm>
              <a:custGeom>
                <a:avLst/>
                <a:gdLst>
                  <a:gd name="T0" fmla="*/ 529 w 542"/>
                  <a:gd name="T1" fmla="*/ 552 h 552"/>
                  <a:gd name="T2" fmla="*/ 482 w 542"/>
                  <a:gd name="T3" fmla="*/ 454 h 552"/>
                  <a:gd name="T4" fmla="*/ 57 w 542"/>
                  <a:gd name="T5" fmla="*/ 29 h 552"/>
                  <a:gd name="T6" fmla="*/ 0 w 542"/>
                  <a:gd name="T7" fmla="*/ 0 h 552"/>
                  <a:gd name="T8" fmla="*/ 318 w 542"/>
                  <a:gd name="T9" fmla="*/ 2 h 552"/>
                  <a:gd name="T10" fmla="*/ 375 w 542"/>
                  <a:gd name="T11" fmla="*/ 26 h 552"/>
                  <a:gd name="T12" fmla="*/ 501 w 542"/>
                  <a:gd name="T13" fmla="*/ 152 h 552"/>
                  <a:gd name="T14" fmla="*/ 534 w 542"/>
                  <a:gd name="T15" fmla="*/ 212 h 552"/>
                  <a:gd name="T16" fmla="*/ 536 w 542"/>
                  <a:gd name="T17" fmla="*/ 460 h 552"/>
                  <a:gd name="T18" fmla="*/ 529 w 542"/>
                  <a:gd name="T19"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2" h="552">
                    <a:moveTo>
                      <a:pt x="529" y="552"/>
                    </a:moveTo>
                    <a:cubicBezTo>
                      <a:pt x="529" y="552"/>
                      <a:pt x="542" y="514"/>
                      <a:pt x="482" y="454"/>
                    </a:cubicBezTo>
                    <a:cubicBezTo>
                      <a:pt x="416" y="388"/>
                      <a:pt x="146" y="118"/>
                      <a:pt x="57" y="29"/>
                    </a:cubicBezTo>
                    <a:cubicBezTo>
                      <a:pt x="28" y="1"/>
                      <a:pt x="0" y="0"/>
                      <a:pt x="0" y="0"/>
                    </a:cubicBezTo>
                    <a:cubicBezTo>
                      <a:pt x="318" y="2"/>
                      <a:pt x="318" y="2"/>
                      <a:pt x="318" y="2"/>
                    </a:cubicBezTo>
                    <a:cubicBezTo>
                      <a:pt x="318" y="2"/>
                      <a:pt x="349" y="0"/>
                      <a:pt x="375" y="26"/>
                    </a:cubicBezTo>
                    <a:cubicBezTo>
                      <a:pt x="401" y="52"/>
                      <a:pt x="462" y="113"/>
                      <a:pt x="501" y="152"/>
                    </a:cubicBezTo>
                    <a:cubicBezTo>
                      <a:pt x="539" y="190"/>
                      <a:pt x="534" y="212"/>
                      <a:pt x="534" y="212"/>
                    </a:cubicBezTo>
                    <a:cubicBezTo>
                      <a:pt x="534" y="212"/>
                      <a:pt x="536" y="385"/>
                      <a:pt x="536" y="460"/>
                    </a:cubicBezTo>
                    <a:cubicBezTo>
                      <a:pt x="536" y="549"/>
                      <a:pt x="529" y="552"/>
                      <a:pt x="529" y="552"/>
                    </a:cubicBezTo>
                  </a:path>
                </a:pathLst>
              </a:custGeom>
              <a:solidFill>
                <a:srgbClr val="007E59"/>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7" name="Полилиния 424">
                <a:extLst>
                  <a:ext uri="{FF2B5EF4-FFF2-40B4-BE49-F238E27FC236}">
                    <a16:creationId xmlns="" xmlns:a16="http://schemas.microsoft.com/office/drawing/2014/main" id="{11AFEDB6-5894-4525-81F1-2F83E4B97E3F}"/>
                  </a:ext>
                  <a:ext uri="{C183D7F6-B498-43B3-948B-1728B52AA6E4}">
                    <adec:decorative xmlns:adec="http://schemas.microsoft.com/office/drawing/2017/decorative" xmlns="" val="1"/>
                  </a:ext>
                </a:extLst>
              </p:cNvPr>
              <p:cNvSpPr>
                <a:spLocks/>
              </p:cNvSpPr>
              <p:nvPr/>
            </p:nvSpPr>
            <p:spPr bwMode="auto">
              <a:xfrm>
                <a:off x="650875" y="492125"/>
                <a:ext cx="1757363" cy="1724025"/>
              </a:xfrm>
              <a:custGeom>
                <a:avLst/>
                <a:gdLst>
                  <a:gd name="T0" fmla="*/ 553 w 553"/>
                  <a:gd name="T1" fmla="*/ 13 h 543"/>
                  <a:gd name="T2" fmla="*/ 457 w 553"/>
                  <a:gd name="T3" fmla="*/ 60 h 543"/>
                  <a:gd name="T4" fmla="*/ 30 w 553"/>
                  <a:gd name="T5" fmla="*/ 486 h 543"/>
                  <a:gd name="T6" fmla="*/ 1 w 553"/>
                  <a:gd name="T7" fmla="*/ 543 h 543"/>
                  <a:gd name="T8" fmla="*/ 2 w 553"/>
                  <a:gd name="T9" fmla="*/ 223 h 543"/>
                  <a:gd name="T10" fmla="*/ 26 w 553"/>
                  <a:gd name="T11" fmla="*/ 169 h 543"/>
                  <a:gd name="T12" fmla="*/ 154 w 553"/>
                  <a:gd name="T13" fmla="*/ 41 h 543"/>
                  <a:gd name="T14" fmla="*/ 215 w 553"/>
                  <a:gd name="T15" fmla="*/ 7 h 543"/>
                  <a:gd name="T16" fmla="*/ 463 w 553"/>
                  <a:gd name="T17" fmla="*/ 6 h 543"/>
                  <a:gd name="T18" fmla="*/ 553 w 553"/>
                  <a:gd name="T19" fmla="*/ 1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3" h="543">
                    <a:moveTo>
                      <a:pt x="553" y="13"/>
                    </a:moveTo>
                    <a:cubicBezTo>
                      <a:pt x="553" y="13"/>
                      <a:pt x="516" y="0"/>
                      <a:pt x="457" y="60"/>
                    </a:cubicBezTo>
                    <a:cubicBezTo>
                      <a:pt x="391" y="126"/>
                      <a:pt x="119" y="397"/>
                      <a:pt x="30" y="486"/>
                    </a:cubicBezTo>
                    <a:cubicBezTo>
                      <a:pt x="2" y="514"/>
                      <a:pt x="1" y="543"/>
                      <a:pt x="1" y="543"/>
                    </a:cubicBezTo>
                    <a:cubicBezTo>
                      <a:pt x="2" y="223"/>
                      <a:pt x="2" y="223"/>
                      <a:pt x="2" y="223"/>
                    </a:cubicBezTo>
                    <a:cubicBezTo>
                      <a:pt x="2" y="223"/>
                      <a:pt x="0" y="195"/>
                      <a:pt x="26" y="169"/>
                    </a:cubicBezTo>
                    <a:cubicBezTo>
                      <a:pt x="52" y="143"/>
                      <a:pt x="116" y="79"/>
                      <a:pt x="154" y="41"/>
                    </a:cubicBezTo>
                    <a:cubicBezTo>
                      <a:pt x="193" y="2"/>
                      <a:pt x="215" y="7"/>
                      <a:pt x="215" y="7"/>
                    </a:cubicBezTo>
                    <a:cubicBezTo>
                      <a:pt x="215" y="7"/>
                      <a:pt x="388" y="6"/>
                      <a:pt x="463" y="6"/>
                    </a:cubicBezTo>
                    <a:cubicBezTo>
                      <a:pt x="552" y="6"/>
                      <a:pt x="553" y="13"/>
                      <a:pt x="553" y="13"/>
                    </a:cubicBezTo>
                  </a:path>
                </a:pathLst>
              </a:custGeom>
              <a:solidFill>
                <a:srgbClr val="00B4F1">
                  <a:lumMod val="75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8" name="Полилиния 425">
                <a:extLst>
                  <a:ext uri="{FF2B5EF4-FFF2-40B4-BE49-F238E27FC236}">
                    <a16:creationId xmlns="" xmlns:a16="http://schemas.microsoft.com/office/drawing/2014/main" id="{88A008D1-ADFE-4454-9132-FBAD67F80C9A}"/>
                  </a:ext>
                  <a:ext uri="{C183D7F6-B498-43B3-948B-1728B52AA6E4}">
                    <adec:decorative xmlns:adec="http://schemas.microsoft.com/office/drawing/2017/decorative" xmlns="" val="1"/>
                  </a:ext>
                </a:extLst>
              </p:cNvPr>
              <p:cNvSpPr>
                <a:spLocks/>
              </p:cNvSpPr>
              <p:nvPr/>
            </p:nvSpPr>
            <p:spPr bwMode="auto">
              <a:xfrm>
                <a:off x="631226" y="1123950"/>
                <a:ext cx="1206500" cy="1779588"/>
              </a:xfrm>
              <a:custGeom>
                <a:avLst/>
                <a:gdLst>
                  <a:gd name="T0" fmla="*/ 199 w 380"/>
                  <a:gd name="T1" fmla="*/ 547 h 560"/>
                  <a:gd name="T2" fmla="*/ 297 w 380"/>
                  <a:gd name="T3" fmla="*/ 500 h 560"/>
                  <a:gd name="T4" fmla="*/ 380 w 380"/>
                  <a:gd name="T5" fmla="*/ 418 h 560"/>
                  <a:gd name="T6" fmla="*/ 60 w 380"/>
                  <a:gd name="T7" fmla="*/ 98 h 560"/>
                  <a:gd name="T8" fmla="*/ 13 w 380"/>
                  <a:gd name="T9" fmla="*/ 0 h 560"/>
                  <a:gd name="T10" fmla="*/ 6 w 380"/>
                  <a:gd name="T11" fmla="*/ 92 h 560"/>
                  <a:gd name="T12" fmla="*/ 8 w 380"/>
                  <a:gd name="T13" fmla="*/ 340 h 560"/>
                  <a:gd name="T14" fmla="*/ 41 w 380"/>
                  <a:gd name="T15" fmla="*/ 400 h 560"/>
                  <a:gd name="T16" fmla="*/ 168 w 380"/>
                  <a:gd name="T17" fmla="*/ 527 h 560"/>
                  <a:gd name="T18" fmla="*/ 200 w 380"/>
                  <a:gd name="T19" fmla="*/ 547 h 560"/>
                  <a:gd name="T20" fmla="*/ 199 w 380"/>
                  <a:gd name="T21" fmla="*/ 54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 h="560">
                    <a:moveTo>
                      <a:pt x="199" y="547"/>
                    </a:moveTo>
                    <a:cubicBezTo>
                      <a:pt x="199" y="547"/>
                      <a:pt x="238" y="560"/>
                      <a:pt x="297" y="500"/>
                    </a:cubicBezTo>
                    <a:cubicBezTo>
                      <a:pt x="314" y="483"/>
                      <a:pt x="343" y="454"/>
                      <a:pt x="380" y="418"/>
                    </a:cubicBezTo>
                    <a:cubicBezTo>
                      <a:pt x="264" y="302"/>
                      <a:pt x="108" y="146"/>
                      <a:pt x="60" y="98"/>
                    </a:cubicBezTo>
                    <a:cubicBezTo>
                      <a:pt x="0" y="38"/>
                      <a:pt x="13" y="0"/>
                      <a:pt x="13" y="0"/>
                    </a:cubicBezTo>
                    <a:cubicBezTo>
                      <a:pt x="13" y="0"/>
                      <a:pt x="6" y="8"/>
                      <a:pt x="6" y="92"/>
                    </a:cubicBezTo>
                    <a:cubicBezTo>
                      <a:pt x="6" y="167"/>
                      <a:pt x="8" y="340"/>
                      <a:pt x="8" y="340"/>
                    </a:cubicBezTo>
                    <a:cubicBezTo>
                      <a:pt x="8" y="340"/>
                      <a:pt x="3" y="362"/>
                      <a:pt x="41" y="400"/>
                    </a:cubicBezTo>
                    <a:cubicBezTo>
                      <a:pt x="80" y="439"/>
                      <a:pt x="142" y="501"/>
                      <a:pt x="168" y="527"/>
                    </a:cubicBezTo>
                    <a:cubicBezTo>
                      <a:pt x="180" y="539"/>
                      <a:pt x="190" y="544"/>
                      <a:pt x="200" y="547"/>
                    </a:cubicBezTo>
                    <a:cubicBezTo>
                      <a:pt x="200" y="547"/>
                      <a:pt x="199" y="547"/>
                      <a:pt x="199" y="547"/>
                    </a:cubicBezTo>
                  </a:path>
                </a:pathLst>
              </a:custGeom>
              <a:solidFill>
                <a:srgbClr val="00B4F1"/>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9" name="Полилиния 426">
                <a:extLst>
                  <a:ext uri="{FF2B5EF4-FFF2-40B4-BE49-F238E27FC236}">
                    <a16:creationId xmlns="" xmlns:a16="http://schemas.microsoft.com/office/drawing/2014/main" id="{D6E1680C-39FD-4FC8-86DA-069DEE23167F}"/>
                  </a:ext>
                  <a:ext uri="{C183D7F6-B498-43B3-948B-1728B52AA6E4}">
                    <adec:decorative xmlns:adec="http://schemas.microsoft.com/office/drawing/2017/decorative" xmlns="" val="1"/>
                  </a:ext>
                </a:extLst>
              </p:cNvPr>
              <p:cNvSpPr>
                <a:spLocks/>
              </p:cNvSpPr>
              <p:nvPr/>
            </p:nvSpPr>
            <p:spPr bwMode="auto">
              <a:xfrm>
                <a:off x="873125" y="2409825"/>
                <a:ext cx="962025" cy="455613"/>
              </a:xfrm>
              <a:custGeom>
                <a:avLst/>
                <a:gdLst>
                  <a:gd name="T0" fmla="*/ 290 w 303"/>
                  <a:gd name="T1" fmla="*/ 0 h 143"/>
                  <a:gd name="T2" fmla="*/ 127 w 303"/>
                  <a:gd name="T3" fmla="*/ 84 h 143"/>
                  <a:gd name="T4" fmla="*/ 0 w 303"/>
                  <a:gd name="T5" fmla="*/ 31 h 143"/>
                  <a:gd name="T6" fmla="*/ 9 w 303"/>
                  <a:gd name="T7" fmla="*/ 40 h 143"/>
                  <a:gd name="T8" fmla="*/ 91 w 303"/>
                  <a:gd name="T9" fmla="*/ 122 h 143"/>
                  <a:gd name="T10" fmla="*/ 91 w 303"/>
                  <a:gd name="T11" fmla="*/ 122 h 143"/>
                  <a:gd name="T12" fmla="*/ 123 w 303"/>
                  <a:gd name="T13" fmla="*/ 142 h 143"/>
                  <a:gd name="T14" fmla="*/ 122 w 303"/>
                  <a:gd name="T15" fmla="*/ 142 h 143"/>
                  <a:gd name="T16" fmla="*/ 132 w 303"/>
                  <a:gd name="T17" fmla="*/ 143 h 143"/>
                  <a:gd name="T18" fmla="*/ 220 w 303"/>
                  <a:gd name="T19" fmla="*/ 95 h 143"/>
                  <a:gd name="T20" fmla="*/ 303 w 303"/>
                  <a:gd name="T21" fmla="*/ 13 h 143"/>
                  <a:gd name="T22" fmla="*/ 290 w 303"/>
                  <a:gd name="T2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3" h="143">
                    <a:moveTo>
                      <a:pt x="290" y="0"/>
                    </a:moveTo>
                    <a:cubicBezTo>
                      <a:pt x="228" y="63"/>
                      <a:pt x="173" y="84"/>
                      <a:pt x="127" y="84"/>
                    </a:cubicBezTo>
                    <a:cubicBezTo>
                      <a:pt x="71" y="84"/>
                      <a:pt x="28" y="53"/>
                      <a:pt x="0" y="31"/>
                    </a:cubicBezTo>
                    <a:cubicBezTo>
                      <a:pt x="3" y="34"/>
                      <a:pt x="6" y="37"/>
                      <a:pt x="9" y="40"/>
                    </a:cubicBezTo>
                    <a:cubicBezTo>
                      <a:pt x="41" y="72"/>
                      <a:pt x="73" y="105"/>
                      <a:pt x="91" y="122"/>
                    </a:cubicBezTo>
                    <a:cubicBezTo>
                      <a:pt x="91" y="122"/>
                      <a:pt x="91" y="122"/>
                      <a:pt x="91" y="122"/>
                    </a:cubicBezTo>
                    <a:cubicBezTo>
                      <a:pt x="105" y="136"/>
                      <a:pt x="122" y="142"/>
                      <a:pt x="123" y="142"/>
                    </a:cubicBezTo>
                    <a:cubicBezTo>
                      <a:pt x="122" y="142"/>
                      <a:pt x="122" y="142"/>
                      <a:pt x="122" y="142"/>
                    </a:cubicBezTo>
                    <a:cubicBezTo>
                      <a:pt x="122" y="142"/>
                      <a:pt x="126" y="143"/>
                      <a:pt x="132" y="143"/>
                    </a:cubicBezTo>
                    <a:cubicBezTo>
                      <a:pt x="147" y="143"/>
                      <a:pt x="179" y="137"/>
                      <a:pt x="220" y="95"/>
                    </a:cubicBezTo>
                    <a:cubicBezTo>
                      <a:pt x="237" y="78"/>
                      <a:pt x="266" y="49"/>
                      <a:pt x="303" y="13"/>
                    </a:cubicBezTo>
                    <a:cubicBezTo>
                      <a:pt x="299" y="9"/>
                      <a:pt x="295" y="5"/>
                      <a:pt x="290"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70" name="Полилиния 22">
                <a:extLst>
                  <a:ext uri="{FF2B5EF4-FFF2-40B4-BE49-F238E27FC236}">
                    <a16:creationId xmlns="" xmlns:a16="http://schemas.microsoft.com/office/drawing/2014/main" id="{493F721B-5154-44EB-BEA6-C3480A81BE6D}"/>
                  </a:ext>
                  <a:ext uri="{C183D7F6-B498-43B3-948B-1728B52AA6E4}">
                    <adec:decorative xmlns:adec="http://schemas.microsoft.com/office/drawing/2017/decorative" xmlns="" val="1"/>
                  </a:ext>
                </a:extLst>
              </p:cNvPr>
              <p:cNvSpPr>
                <a:spLocks/>
              </p:cNvSpPr>
              <p:nvPr/>
            </p:nvSpPr>
            <p:spPr bwMode="auto">
              <a:xfrm>
                <a:off x="2554288" y="1695450"/>
                <a:ext cx="454025" cy="960438"/>
              </a:xfrm>
              <a:custGeom>
                <a:avLst/>
                <a:gdLst>
                  <a:gd name="T0" fmla="*/ 12 w 143"/>
                  <a:gd name="T1" fmla="*/ 0 h 302"/>
                  <a:gd name="T2" fmla="*/ 0 w 143"/>
                  <a:gd name="T3" fmla="*/ 12 h 302"/>
                  <a:gd name="T4" fmla="*/ 30 w 143"/>
                  <a:gd name="T5" fmla="*/ 302 h 302"/>
                  <a:gd name="T6" fmla="*/ 121 w 143"/>
                  <a:gd name="T7" fmla="*/ 212 h 302"/>
                  <a:gd name="T8" fmla="*/ 141 w 143"/>
                  <a:gd name="T9" fmla="*/ 177 h 302"/>
                  <a:gd name="T10" fmla="*/ 94 w 143"/>
                  <a:gd name="T11" fmla="*/ 82 h 302"/>
                  <a:gd name="T12" fmla="*/ 12 w 143"/>
                  <a:gd name="T13" fmla="*/ 0 h 302"/>
                </a:gdLst>
                <a:ahLst/>
                <a:cxnLst>
                  <a:cxn ang="0">
                    <a:pos x="T0" y="T1"/>
                  </a:cxn>
                  <a:cxn ang="0">
                    <a:pos x="T2" y="T3"/>
                  </a:cxn>
                  <a:cxn ang="0">
                    <a:pos x="T4" y="T5"/>
                  </a:cxn>
                  <a:cxn ang="0">
                    <a:pos x="T6" y="T7"/>
                  </a:cxn>
                  <a:cxn ang="0">
                    <a:pos x="T8" y="T9"/>
                  </a:cxn>
                  <a:cxn ang="0">
                    <a:pos x="T10" y="T11"/>
                  </a:cxn>
                  <a:cxn ang="0">
                    <a:pos x="T12" y="T13"/>
                  </a:cxn>
                </a:cxnLst>
                <a:rect l="0" t="0" r="r" b="b"/>
                <a:pathLst>
                  <a:path w="143" h="302">
                    <a:moveTo>
                      <a:pt x="12" y="0"/>
                    </a:moveTo>
                    <a:cubicBezTo>
                      <a:pt x="8" y="4"/>
                      <a:pt x="4" y="8"/>
                      <a:pt x="0" y="12"/>
                    </a:cubicBezTo>
                    <a:cubicBezTo>
                      <a:pt x="139" y="152"/>
                      <a:pt x="70" y="251"/>
                      <a:pt x="30" y="302"/>
                    </a:cubicBezTo>
                    <a:cubicBezTo>
                      <a:pt x="49" y="284"/>
                      <a:pt x="108" y="224"/>
                      <a:pt x="121" y="212"/>
                    </a:cubicBezTo>
                    <a:cubicBezTo>
                      <a:pt x="132" y="200"/>
                      <a:pt x="138" y="187"/>
                      <a:pt x="141" y="177"/>
                    </a:cubicBezTo>
                    <a:cubicBezTo>
                      <a:pt x="143" y="166"/>
                      <a:pt x="143" y="132"/>
                      <a:pt x="94" y="82"/>
                    </a:cubicBezTo>
                    <a:cubicBezTo>
                      <a:pt x="77" y="65"/>
                      <a:pt x="48" y="36"/>
                      <a:pt x="12"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71" name="Полилиния 25">
                <a:extLst>
                  <a:ext uri="{FF2B5EF4-FFF2-40B4-BE49-F238E27FC236}">
                    <a16:creationId xmlns="" xmlns:a16="http://schemas.microsoft.com/office/drawing/2014/main" id="{35FC4102-0AE3-45CD-9C2C-195874299516}"/>
                  </a:ext>
                  <a:ext uri="{C183D7F6-B498-43B3-948B-1728B52AA6E4}">
                    <adec:decorative xmlns:adec="http://schemas.microsoft.com/office/drawing/2017/decorative" xmlns="" val="1"/>
                  </a:ext>
                </a:extLst>
              </p:cNvPr>
              <p:cNvSpPr>
                <a:spLocks/>
              </p:cNvSpPr>
              <p:nvPr/>
            </p:nvSpPr>
            <p:spPr bwMode="auto">
              <a:xfrm>
                <a:off x="1838325" y="530225"/>
                <a:ext cx="957263" cy="447675"/>
              </a:xfrm>
              <a:custGeom>
                <a:avLst/>
                <a:gdLst>
                  <a:gd name="T0" fmla="*/ 169 w 301"/>
                  <a:gd name="T1" fmla="*/ 0 h 141"/>
                  <a:gd name="T2" fmla="*/ 83 w 301"/>
                  <a:gd name="T3" fmla="*/ 48 h 141"/>
                  <a:gd name="T4" fmla="*/ 0 w 301"/>
                  <a:gd name="T5" fmla="*/ 130 h 141"/>
                  <a:gd name="T6" fmla="*/ 11 w 301"/>
                  <a:gd name="T7" fmla="*/ 141 h 141"/>
                  <a:gd name="T8" fmla="*/ 174 w 301"/>
                  <a:gd name="T9" fmla="*/ 58 h 141"/>
                  <a:gd name="T10" fmla="*/ 301 w 301"/>
                  <a:gd name="T11" fmla="*/ 110 h 141"/>
                  <a:gd name="T12" fmla="*/ 257 w 301"/>
                  <a:gd name="T13" fmla="*/ 66 h 141"/>
                  <a:gd name="T14" fmla="*/ 212 w 301"/>
                  <a:gd name="T15" fmla="*/ 21 h 141"/>
                  <a:gd name="T16" fmla="*/ 179 w 301"/>
                  <a:gd name="T17" fmla="*/ 1 h 141"/>
                  <a:gd name="T18" fmla="*/ 179 w 301"/>
                  <a:gd name="T19" fmla="*/ 1 h 141"/>
                  <a:gd name="T20" fmla="*/ 169 w 301"/>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141">
                    <a:moveTo>
                      <a:pt x="169" y="0"/>
                    </a:moveTo>
                    <a:cubicBezTo>
                      <a:pt x="154" y="0"/>
                      <a:pt x="124" y="6"/>
                      <a:pt x="83" y="48"/>
                    </a:cubicBezTo>
                    <a:cubicBezTo>
                      <a:pt x="66" y="64"/>
                      <a:pt x="36" y="94"/>
                      <a:pt x="0" y="130"/>
                    </a:cubicBezTo>
                    <a:cubicBezTo>
                      <a:pt x="4" y="134"/>
                      <a:pt x="7" y="137"/>
                      <a:pt x="11" y="141"/>
                    </a:cubicBezTo>
                    <a:cubicBezTo>
                      <a:pt x="74" y="78"/>
                      <a:pt x="128" y="58"/>
                      <a:pt x="174" y="58"/>
                    </a:cubicBezTo>
                    <a:cubicBezTo>
                      <a:pt x="230" y="58"/>
                      <a:pt x="273" y="88"/>
                      <a:pt x="301" y="110"/>
                    </a:cubicBezTo>
                    <a:cubicBezTo>
                      <a:pt x="293" y="102"/>
                      <a:pt x="275" y="84"/>
                      <a:pt x="257" y="66"/>
                    </a:cubicBezTo>
                    <a:cubicBezTo>
                      <a:pt x="239" y="48"/>
                      <a:pt x="223" y="32"/>
                      <a:pt x="212" y="21"/>
                    </a:cubicBezTo>
                    <a:cubicBezTo>
                      <a:pt x="201" y="10"/>
                      <a:pt x="189" y="4"/>
                      <a:pt x="179" y="1"/>
                    </a:cubicBezTo>
                    <a:cubicBezTo>
                      <a:pt x="179" y="1"/>
                      <a:pt x="179" y="1"/>
                      <a:pt x="179" y="1"/>
                    </a:cubicBezTo>
                    <a:cubicBezTo>
                      <a:pt x="179" y="1"/>
                      <a:pt x="176" y="0"/>
                      <a:pt x="169"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72" name="Полилиния 434">
                <a:extLst>
                  <a:ext uri="{FF2B5EF4-FFF2-40B4-BE49-F238E27FC236}">
                    <a16:creationId xmlns="" xmlns:a16="http://schemas.microsoft.com/office/drawing/2014/main" id="{F4660B9C-B0E3-40A4-A667-11B610AFA04B}"/>
                  </a:ext>
                  <a:ext uri="{C183D7F6-B498-43B3-948B-1728B52AA6E4}">
                    <adec:decorative xmlns:adec="http://schemas.microsoft.com/office/drawing/2017/decorative" xmlns="" val="1"/>
                  </a:ext>
                </a:extLst>
              </p:cNvPr>
              <p:cNvSpPr>
                <a:spLocks/>
              </p:cNvSpPr>
              <p:nvPr/>
            </p:nvSpPr>
            <p:spPr bwMode="auto">
              <a:xfrm>
                <a:off x="628650" y="739775"/>
                <a:ext cx="488950" cy="958850"/>
              </a:xfrm>
              <a:custGeom>
                <a:avLst/>
                <a:gdLst>
                  <a:gd name="T0" fmla="*/ 124 w 154"/>
                  <a:gd name="T1" fmla="*/ 0 h 302"/>
                  <a:gd name="T2" fmla="*/ 65 w 154"/>
                  <a:gd name="T3" fmla="*/ 59 h 302"/>
                  <a:gd name="T4" fmla="*/ 34 w 154"/>
                  <a:gd name="T5" fmla="*/ 90 h 302"/>
                  <a:gd name="T6" fmla="*/ 34 w 154"/>
                  <a:gd name="T7" fmla="*/ 90 h 302"/>
                  <a:gd name="T8" fmla="*/ 34 w 154"/>
                  <a:gd name="T9" fmla="*/ 90 h 302"/>
                  <a:gd name="T10" fmla="*/ 34 w 154"/>
                  <a:gd name="T11" fmla="*/ 90 h 302"/>
                  <a:gd name="T12" fmla="*/ 34 w 154"/>
                  <a:gd name="T13" fmla="*/ 90 h 302"/>
                  <a:gd name="T14" fmla="*/ 34 w 154"/>
                  <a:gd name="T15" fmla="*/ 90 h 302"/>
                  <a:gd name="T16" fmla="*/ 33 w 154"/>
                  <a:gd name="T17" fmla="*/ 91 h 302"/>
                  <a:gd name="T18" fmla="*/ 33 w 154"/>
                  <a:gd name="T19" fmla="*/ 91 h 302"/>
                  <a:gd name="T20" fmla="*/ 33 w 154"/>
                  <a:gd name="T21" fmla="*/ 91 h 302"/>
                  <a:gd name="T22" fmla="*/ 33 w 154"/>
                  <a:gd name="T23" fmla="*/ 91 h 302"/>
                  <a:gd name="T24" fmla="*/ 33 w 154"/>
                  <a:gd name="T25" fmla="*/ 91 h 302"/>
                  <a:gd name="T26" fmla="*/ 33 w 154"/>
                  <a:gd name="T27" fmla="*/ 91 h 302"/>
                  <a:gd name="T28" fmla="*/ 33 w 154"/>
                  <a:gd name="T29" fmla="*/ 91 h 302"/>
                  <a:gd name="T30" fmla="*/ 33 w 154"/>
                  <a:gd name="T31" fmla="*/ 91 h 302"/>
                  <a:gd name="T32" fmla="*/ 33 w 154"/>
                  <a:gd name="T33" fmla="*/ 91 h 302"/>
                  <a:gd name="T34" fmla="*/ 33 w 154"/>
                  <a:gd name="T35" fmla="*/ 91 h 302"/>
                  <a:gd name="T36" fmla="*/ 33 w 154"/>
                  <a:gd name="T37" fmla="*/ 91 h 302"/>
                  <a:gd name="T38" fmla="*/ 33 w 154"/>
                  <a:gd name="T39" fmla="*/ 91 h 302"/>
                  <a:gd name="T40" fmla="*/ 33 w 154"/>
                  <a:gd name="T41" fmla="*/ 91 h 302"/>
                  <a:gd name="T42" fmla="*/ 13 w 154"/>
                  <a:gd name="T43" fmla="*/ 121 h 302"/>
                  <a:gd name="T44" fmla="*/ 13 w 154"/>
                  <a:gd name="T45" fmla="*/ 121 h 302"/>
                  <a:gd name="T46" fmla="*/ 60 w 154"/>
                  <a:gd name="T47" fmla="*/ 219 h 302"/>
                  <a:gd name="T48" fmla="*/ 143 w 154"/>
                  <a:gd name="T49" fmla="*/ 302 h 302"/>
                  <a:gd name="T50" fmla="*/ 154 w 154"/>
                  <a:gd name="T51" fmla="*/ 291 h 302"/>
                  <a:gd name="T52" fmla="*/ 124 w 154"/>
                  <a:gd name="T5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 h="302">
                    <a:moveTo>
                      <a:pt x="124" y="0"/>
                    </a:moveTo>
                    <a:cubicBezTo>
                      <a:pt x="104" y="20"/>
                      <a:pt x="83" y="41"/>
                      <a:pt x="65" y="59"/>
                    </a:cubicBezTo>
                    <a:cubicBezTo>
                      <a:pt x="51" y="73"/>
                      <a:pt x="39" y="85"/>
                      <a:pt x="34" y="90"/>
                    </a:cubicBezTo>
                    <a:cubicBezTo>
                      <a:pt x="34" y="90"/>
                      <a:pt x="34" y="90"/>
                      <a:pt x="34" y="90"/>
                    </a:cubicBezTo>
                    <a:cubicBezTo>
                      <a:pt x="34" y="90"/>
                      <a:pt x="34" y="90"/>
                      <a:pt x="34" y="90"/>
                    </a:cubicBezTo>
                    <a:cubicBezTo>
                      <a:pt x="34" y="90"/>
                      <a:pt x="34" y="90"/>
                      <a:pt x="34" y="90"/>
                    </a:cubicBezTo>
                    <a:cubicBezTo>
                      <a:pt x="34" y="90"/>
                      <a:pt x="34" y="90"/>
                      <a:pt x="34" y="90"/>
                    </a:cubicBezTo>
                    <a:cubicBezTo>
                      <a:pt x="34" y="90"/>
                      <a:pt x="34" y="90"/>
                      <a:pt x="34" y="90"/>
                    </a:cubicBezTo>
                    <a:cubicBezTo>
                      <a:pt x="34" y="90"/>
                      <a:pt x="34"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33" y="91"/>
                      <a:pt x="33" y="91"/>
                      <a:pt x="33" y="91"/>
                    </a:cubicBezTo>
                    <a:cubicBezTo>
                      <a:pt x="22" y="102"/>
                      <a:pt x="17" y="112"/>
                      <a:pt x="13" y="121"/>
                    </a:cubicBezTo>
                    <a:cubicBezTo>
                      <a:pt x="13" y="121"/>
                      <a:pt x="13" y="121"/>
                      <a:pt x="13" y="121"/>
                    </a:cubicBezTo>
                    <a:cubicBezTo>
                      <a:pt x="13" y="121"/>
                      <a:pt x="0" y="159"/>
                      <a:pt x="60" y="219"/>
                    </a:cubicBezTo>
                    <a:cubicBezTo>
                      <a:pt x="77" y="236"/>
                      <a:pt x="107" y="266"/>
                      <a:pt x="143" y="302"/>
                    </a:cubicBezTo>
                    <a:cubicBezTo>
                      <a:pt x="147" y="298"/>
                      <a:pt x="151" y="295"/>
                      <a:pt x="154" y="291"/>
                    </a:cubicBezTo>
                    <a:cubicBezTo>
                      <a:pt x="15" y="151"/>
                      <a:pt x="84" y="52"/>
                      <a:pt x="124" y="0"/>
                    </a:cubicBezTo>
                  </a:path>
                </a:pathLst>
              </a:custGeom>
              <a:solidFill>
                <a:srgbClr val="000000">
                  <a:alpha val="1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73" name="TextBox 72"/>
            <p:cNvSpPr txBox="1"/>
            <p:nvPr/>
          </p:nvSpPr>
          <p:spPr>
            <a:xfrm>
              <a:off x="6783931" y="4897164"/>
              <a:ext cx="1161036" cy="400110"/>
            </a:xfrm>
            <a:prstGeom prst="rect">
              <a:avLst/>
            </a:prstGeom>
            <a:noFill/>
          </p:spPr>
          <p:txBody>
            <a:bodyPr wrap="square" rtlCol="0">
              <a:spAutoFit/>
            </a:bodyPr>
            <a:lstStyle/>
            <a:p>
              <a:r>
                <a:rPr lang="uk-UA" sz="2000" b="1" dirty="0">
                  <a:latin typeface="Bahnschrift Condensed" panose="020B0502040204020203" pitchFamily="34" charset="0"/>
                  <a:ea typeface="Times New Roman" panose="02020603050405020304" pitchFamily="18" charset="0"/>
                </a:rPr>
                <a:t>АТЕСТАЦІЯ</a:t>
              </a:r>
              <a:r>
                <a:rPr lang="uk-UA" sz="1200" dirty="0" smtClean="0"/>
                <a:t> </a:t>
              </a:r>
              <a:endParaRPr lang="en-US" sz="1200" dirty="0"/>
            </a:p>
          </p:txBody>
        </p:sp>
        <p:sp>
          <p:nvSpPr>
            <p:cNvPr id="74" name="Прямоугольник 73"/>
            <p:cNvSpPr/>
            <p:nvPr/>
          </p:nvSpPr>
          <p:spPr>
            <a:xfrm>
              <a:off x="6943881" y="5295126"/>
              <a:ext cx="576119" cy="523220"/>
            </a:xfrm>
            <a:prstGeom prst="rect">
              <a:avLst/>
            </a:prstGeom>
          </p:spPr>
          <p:txBody>
            <a:bodyPr wrap="none">
              <a:spAutoFit/>
            </a:bodyPr>
            <a:lstStyle/>
            <a:p>
              <a:r>
                <a:rPr lang="uk-UA" sz="2800" b="1" dirty="0" smtClean="0">
                  <a:solidFill>
                    <a:prstClr val="black"/>
                  </a:solidFill>
                  <a:latin typeface="Bahnschrift Condensed" panose="020B0502040204020203" pitchFamily="34" charset="0"/>
                  <a:ea typeface="Times New Roman" panose="02020603050405020304" pitchFamily="18" charset="0"/>
                </a:rPr>
                <a:t>2025</a:t>
              </a:r>
              <a:endParaRPr lang="en-US" dirty="0"/>
            </a:p>
          </p:txBody>
        </p:sp>
      </p:grpSp>
      <p:grpSp>
        <p:nvGrpSpPr>
          <p:cNvPr id="82" name="Группа 81"/>
          <p:cNvGrpSpPr/>
          <p:nvPr/>
        </p:nvGrpSpPr>
        <p:grpSpPr>
          <a:xfrm>
            <a:off x="298433" y="3815343"/>
            <a:ext cx="6941365" cy="1519337"/>
            <a:chOff x="853386" y="4696327"/>
            <a:chExt cx="5206024" cy="1519337"/>
          </a:xfrm>
        </p:grpSpPr>
        <p:grpSp>
          <p:nvGrpSpPr>
            <p:cNvPr id="40" name="Группа 39"/>
            <p:cNvGrpSpPr/>
            <p:nvPr/>
          </p:nvGrpSpPr>
          <p:grpSpPr>
            <a:xfrm rot="10800000">
              <a:off x="853386" y="4696327"/>
              <a:ext cx="5206024" cy="1519337"/>
              <a:chOff x="3250563" y="6154738"/>
              <a:chExt cx="3568582" cy="1044262"/>
            </a:xfrm>
          </p:grpSpPr>
          <p:grpSp>
            <p:nvGrpSpPr>
              <p:cNvPr id="41" name="Группа 40" descr="Последовательность страниц">
                <a:extLst>
                  <a:ext uri="{FF2B5EF4-FFF2-40B4-BE49-F238E27FC236}">
                    <a16:creationId xmlns="" xmlns:a16="http://schemas.microsoft.com/office/drawing/2014/main" id="{82C253B1-8C8E-4BD6-9DDA-C5C09E65E5DD}"/>
                  </a:ext>
                </a:extLst>
              </p:cNvPr>
              <p:cNvGrpSpPr/>
              <p:nvPr/>
            </p:nvGrpSpPr>
            <p:grpSpPr>
              <a:xfrm>
                <a:off x="3250563" y="6154738"/>
                <a:ext cx="2915292" cy="1030288"/>
                <a:chOff x="3250563" y="6154738"/>
                <a:chExt cx="2915292" cy="1030288"/>
              </a:xfrm>
            </p:grpSpPr>
            <p:sp>
              <p:nvSpPr>
                <p:cNvPr id="44" name="Прямоугольник 14">
                  <a:extLst>
                    <a:ext uri="{FF2B5EF4-FFF2-40B4-BE49-F238E27FC236}">
                      <a16:creationId xmlns="" xmlns:a16="http://schemas.microsoft.com/office/drawing/2014/main" id="{38B0BE1F-1C78-454C-A3DA-EB0349094585}"/>
                    </a:ext>
                    <a:ext uri="{C183D7F6-B498-43B3-948B-1728B52AA6E4}">
                      <adec:decorative xmlns:adec="http://schemas.microsoft.com/office/drawing/2017/decorative" xmlns="" val="1"/>
                    </a:ext>
                  </a:extLst>
                </p:cNvPr>
                <p:cNvSpPr>
                  <a:spLocks noChangeArrowheads="1"/>
                </p:cNvSpPr>
                <p:nvPr/>
              </p:nvSpPr>
              <p:spPr bwMode="auto">
                <a:xfrm>
                  <a:off x="4821238" y="6157913"/>
                  <a:ext cx="665163" cy="1027113"/>
                </a:xfrm>
                <a:prstGeom prst="rect">
                  <a:avLst/>
                </a:prstGeom>
                <a:solidFill>
                  <a:srgbClr val="FF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5" name="Прямоугольник 112">
                  <a:extLst>
                    <a:ext uri="{FF2B5EF4-FFF2-40B4-BE49-F238E27FC236}">
                      <a16:creationId xmlns="" xmlns:a16="http://schemas.microsoft.com/office/drawing/2014/main" id="{A3AD669A-15FD-49B3-81F9-D36DF9C4C04D}"/>
                    </a:ext>
                    <a:ext uri="{C183D7F6-B498-43B3-948B-1728B52AA6E4}">
                      <adec:decorative xmlns:adec="http://schemas.microsoft.com/office/drawing/2017/decorative" xmlns="" val="1"/>
                    </a:ext>
                  </a:extLst>
                </p:cNvPr>
                <p:cNvSpPr>
                  <a:spLocks noChangeArrowheads="1"/>
                </p:cNvSpPr>
                <p:nvPr/>
              </p:nvSpPr>
              <p:spPr bwMode="auto">
                <a:xfrm>
                  <a:off x="5492750" y="6157913"/>
                  <a:ext cx="663575" cy="1027113"/>
                </a:xfrm>
                <a:prstGeom prst="rect">
                  <a:avLst/>
                </a:prstGeom>
                <a:solidFill>
                  <a:srgbClr val="F8682C"/>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6" name="Прямоугольник 112">
                  <a:extLst>
                    <a:ext uri="{FF2B5EF4-FFF2-40B4-BE49-F238E27FC236}">
                      <a16:creationId xmlns="" xmlns:a16="http://schemas.microsoft.com/office/drawing/2014/main" id="{CD0280D8-CA2C-492B-8F71-3CE7EE61AE22}"/>
                    </a:ext>
                    <a:ext uri="{C183D7F6-B498-43B3-948B-1728B52AA6E4}">
                      <adec:decorative xmlns:adec="http://schemas.microsoft.com/office/drawing/2017/decorative" xmlns="" val="1"/>
                    </a:ext>
                  </a:extLst>
                </p:cNvPr>
                <p:cNvSpPr>
                  <a:spLocks noChangeArrowheads="1"/>
                </p:cNvSpPr>
                <p:nvPr/>
              </p:nvSpPr>
              <p:spPr bwMode="auto">
                <a:xfrm>
                  <a:off x="5492750" y="6157913"/>
                  <a:ext cx="663575" cy="1027113"/>
                </a:xfrm>
                <a:prstGeom prst="rect">
                  <a:avLst/>
                </a:prstGeom>
                <a:gradFill flip="none" rotWithShape="1">
                  <a:gsLst>
                    <a:gs pos="0">
                      <a:srgbClr val="F8682C">
                        <a:alpha val="30000"/>
                      </a:srgbClr>
                    </a:gs>
                    <a:gs pos="100000">
                      <a:srgbClr val="FFFFFF">
                        <a:alpha val="3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7" name="Прямоугольник 14">
                  <a:extLst>
                    <a:ext uri="{FF2B5EF4-FFF2-40B4-BE49-F238E27FC236}">
                      <a16:creationId xmlns="" xmlns:a16="http://schemas.microsoft.com/office/drawing/2014/main" id="{2B5BA35D-E855-48A8-8AF7-DD161C277892}"/>
                    </a:ext>
                    <a:ext uri="{C183D7F6-B498-43B3-948B-1728B52AA6E4}">
                      <adec:decorative xmlns:adec="http://schemas.microsoft.com/office/drawing/2017/decorative" xmlns="" val="1"/>
                    </a:ext>
                  </a:extLst>
                </p:cNvPr>
                <p:cNvSpPr>
                  <a:spLocks noChangeArrowheads="1"/>
                </p:cNvSpPr>
                <p:nvPr/>
              </p:nvSpPr>
              <p:spPr bwMode="auto">
                <a:xfrm>
                  <a:off x="4821238" y="6157913"/>
                  <a:ext cx="665163" cy="1027113"/>
                </a:xfrm>
                <a:prstGeom prst="rect">
                  <a:avLst/>
                </a:prstGeom>
                <a:gradFill flip="none" rotWithShape="1">
                  <a:gsLst>
                    <a:gs pos="0">
                      <a:srgbClr val="FFC300">
                        <a:alpha val="30000"/>
                      </a:srgbClr>
                    </a:gs>
                    <a:gs pos="100000">
                      <a:srgbClr val="FFFFFF">
                        <a:alpha val="3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8" name="Прямоугольник 11">
                  <a:extLst>
                    <a:ext uri="{FF2B5EF4-FFF2-40B4-BE49-F238E27FC236}">
                      <a16:creationId xmlns="" xmlns:a16="http://schemas.microsoft.com/office/drawing/2014/main" id="{77204CE8-6DCD-4E6D-A935-DCE25AADB433}"/>
                    </a:ext>
                    <a:ext uri="{C183D7F6-B498-43B3-948B-1728B52AA6E4}">
                      <adec:decorative xmlns:adec="http://schemas.microsoft.com/office/drawing/2017/decorative" xmlns="" val="1"/>
                    </a:ext>
                  </a:extLst>
                </p:cNvPr>
                <p:cNvSpPr>
                  <a:spLocks noChangeArrowheads="1"/>
                </p:cNvSpPr>
                <p:nvPr/>
              </p:nvSpPr>
              <p:spPr bwMode="auto">
                <a:xfrm>
                  <a:off x="4151313" y="6157913"/>
                  <a:ext cx="663575" cy="1027113"/>
                </a:xfrm>
                <a:prstGeom prst="rect">
                  <a:avLst/>
                </a:prstGeom>
                <a:solidFill>
                  <a:srgbClr val="91C300"/>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9" name="Прямоугольник 11">
                  <a:extLst>
                    <a:ext uri="{FF2B5EF4-FFF2-40B4-BE49-F238E27FC236}">
                      <a16:creationId xmlns="" xmlns:a16="http://schemas.microsoft.com/office/drawing/2014/main" id="{C2E5E40F-E07D-4BE4-B0D0-F22A499159F8}"/>
                    </a:ext>
                    <a:ext uri="{C183D7F6-B498-43B3-948B-1728B52AA6E4}">
                      <adec:decorative xmlns:adec="http://schemas.microsoft.com/office/drawing/2017/decorative" xmlns="" val="1"/>
                    </a:ext>
                  </a:extLst>
                </p:cNvPr>
                <p:cNvSpPr>
                  <a:spLocks noChangeArrowheads="1"/>
                </p:cNvSpPr>
                <p:nvPr/>
              </p:nvSpPr>
              <p:spPr bwMode="auto">
                <a:xfrm>
                  <a:off x="4151384" y="6157913"/>
                  <a:ext cx="663575" cy="1027113"/>
                </a:xfrm>
                <a:prstGeom prst="rect">
                  <a:avLst/>
                </a:prstGeom>
                <a:gradFill flip="none" rotWithShape="1">
                  <a:gsLst>
                    <a:gs pos="0">
                      <a:srgbClr val="91C300">
                        <a:alpha val="30000"/>
                      </a:srgbClr>
                    </a:gs>
                    <a:gs pos="100000">
                      <a:srgbClr val="FFFFFF">
                        <a:alpha val="3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0" name="Прямоугольник 6">
                  <a:extLst>
                    <a:ext uri="{FF2B5EF4-FFF2-40B4-BE49-F238E27FC236}">
                      <a16:creationId xmlns="" xmlns:a16="http://schemas.microsoft.com/office/drawing/2014/main" id="{F544FA93-3A13-4EAF-9C51-220C7FCF20AD}"/>
                    </a:ext>
                    <a:ext uri="{C183D7F6-B498-43B3-948B-1728B52AA6E4}">
                      <adec:decorative xmlns:adec="http://schemas.microsoft.com/office/drawing/2017/decorative" xmlns="" val="1"/>
                    </a:ext>
                  </a:extLst>
                </p:cNvPr>
                <p:cNvSpPr>
                  <a:spLocks noChangeArrowheads="1"/>
                </p:cNvSpPr>
                <p:nvPr/>
              </p:nvSpPr>
              <p:spPr bwMode="auto">
                <a:xfrm>
                  <a:off x="3481388" y="6157913"/>
                  <a:ext cx="663575" cy="1027113"/>
                </a:xfrm>
                <a:prstGeom prst="rect">
                  <a:avLst/>
                </a:prstGeom>
                <a:solidFill>
                  <a:srgbClr val="00B4F1"/>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1" name="Прямоугольник 6">
                  <a:extLst>
                    <a:ext uri="{FF2B5EF4-FFF2-40B4-BE49-F238E27FC236}">
                      <a16:creationId xmlns="" xmlns:a16="http://schemas.microsoft.com/office/drawing/2014/main" id="{4D746316-9770-4AA0-B280-EDFDBABD4579}"/>
                    </a:ext>
                    <a:ext uri="{C183D7F6-B498-43B3-948B-1728B52AA6E4}">
                      <adec:decorative xmlns:adec="http://schemas.microsoft.com/office/drawing/2017/decorative" xmlns="" val="1"/>
                    </a:ext>
                  </a:extLst>
                </p:cNvPr>
                <p:cNvSpPr>
                  <a:spLocks noChangeArrowheads="1"/>
                </p:cNvSpPr>
                <p:nvPr/>
              </p:nvSpPr>
              <p:spPr bwMode="auto">
                <a:xfrm>
                  <a:off x="3481388" y="6157913"/>
                  <a:ext cx="663575" cy="1027113"/>
                </a:xfrm>
                <a:prstGeom prst="rect">
                  <a:avLst/>
                </a:prstGeom>
                <a:gradFill flip="none" rotWithShape="1">
                  <a:gsLst>
                    <a:gs pos="0">
                      <a:srgbClr val="00B4F1">
                        <a:alpha val="30000"/>
                      </a:srgbClr>
                    </a:gs>
                    <a:gs pos="100000">
                      <a:srgbClr val="FFFFFF">
                        <a:alpha val="3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2" name="Прямоугольник 7">
                  <a:extLst>
                    <a:ext uri="{FF2B5EF4-FFF2-40B4-BE49-F238E27FC236}">
                      <a16:creationId xmlns="" xmlns:a16="http://schemas.microsoft.com/office/drawing/2014/main" id="{D4B94846-5A96-4023-AB3C-021A759E2AC7}"/>
                    </a:ext>
                    <a:ext uri="{C183D7F6-B498-43B3-948B-1728B52AA6E4}">
                      <adec:decorative xmlns:adec="http://schemas.microsoft.com/office/drawing/2017/decorative" xmlns="" val="1"/>
                    </a:ext>
                  </a:extLst>
                </p:cNvPr>
                <p:cNvSpPr>
                  <a:spLocks noChangeArrowheads="1"/>
                </p:cNvSpPr>
                <p:nvPr/>
              </p:nvSpPr>
              <p:spPr bwMode="auto">
                <a:xfrm>
                  <a:off x="3481388" y="6157913"/>
                  <a:ext cx="66357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3" name="Прямоугольник 12">
                  <a:extLst>
                    <a:ext uri="{FF2B5EF4-FFF2-40B4-BE49-F238E27FC236}">
                      <a16:creationId xmlns="" xmlns:a16="http://schemas.microsoft.com/office/drawing/2014/main" id="{35FD682E-54CF-4821-979A-8F8A2CB3BB17}"/>
                    </a:ext>
                    <a:ext uri="{C183D7F6-B498-43B3-948B-1728B52AA6E4}">
                      <adec:decorative xmlns:adec="http://schemas.microsoft.com/office/drawing/2017/decorative" xmlns="" val="1"/>
                    </a:ext>
                  </a:extLst>
                </p:cNvPr>
                <p:cNvSpPr>
                  <a:spLocks noChangeArrowheads="1"/>
                </p:cNvSpPr>
                <p:nvPr/>
              </p:nvSpPr>
              <p:spPr bwMode="auto">
                <a:xfrm>
                  <a:off x="4151313" y="6157913"/>
                  <a:ext cx="66357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4" name="Прямоугольник 15">
                  <a:extLst>
                    <a:ext uri="{FF2B5EF4-FFF2-40B4-BE49-F238E27FC236}">
                      <a16:creationId xmlns="" xmlns:a16="http://schemas.microsoft.com/office/drawing/2014/main" id="{56D5DDCD-5736-4638-9F4D-6F29917072D2}"/>
                    </a:ext>
                    <a:ext uri="{C183D7F6-B498-43B3-948B-1728B52AA6E4}">
                      <adec:decorative xmlns:adec="http://schemas.microsoft.com/office/drawing/2017/decorative" xmlns="" val="1"/>
                    </a:ext>
                  </a:extLst>
                </p:cNvPr>
                <p:cNvSpPr>
                  <a:spLocks noChangeArrowheads="1"/>
                </p:cNvSpPr>
                <p:nvPr/>
              </p:nvSpPr>
              <p:spPr bwMode="auto">
                <a:xfrm>
                  <a:off x="4821238" y="6157913"/>
                  <a:ext cx="665163"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5" name="Прямоугольник 113">
                  <a:extLst>
                    <a:ext uri="{FF2B5EF4-FFF2-40B4-BE49-F238E27FC236}">
                      <a16:creationId xmlns="" xmlns:a16="http://schemas.microsoft.com/office/drawing/2014/main" id="{C75E3D4E-2AF4-4C6B-B944-D77AC16F1039}"/>
                    </a:ext>
                    <a:ext uri="{C183D7F6-B498-43B3-948B-1728B52AA6E4}">
                      <adec:decorative xmlns:adec="http://schemas.microsoft.com/office/drawing/2017/decorative" xmlns="" val="1"/>
                    </a:ext>
                  </a:extLst>
                </p:cNvPr>
                <p:cNvSpPr>
                  <a:spLocks noChangeArrowheads="1"/>
                </p:cNvSpPr>
                <p:nvPr/>
              </p:nvSpPr>
              <p:spPr bwMode="auto">
                <a:xfrm>
                  <a:off x="5492750" y="6157913"/>
                  <a:ext cx="66357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6" name="Полилиния 151">
                  <a:extLst>
                    <a:ext uri="{FF2B5EF4-FFF2-40B4-BE49-F238E27FC236}">
                      <a16:creationId xmlns="" xmlns:a16="http://schemas.microsoft.com/office/drawing/2014/main" id="{0400D473-DCF4-42A9-BB35-5A8DF27706B5}"/>
                    </a:ext>
                    <a:ext uri="{C183D7F6-B498-43B3-948B-1728B52AA6E4}">
                      <adec:decorative xmlns:adec="http://schemas.microsoft.com/office/drawing/2017/decorative" xmlns="" val="1"/>
                    </a:ext>
                  </a:extLst>
                </p:cNvPr>
                <p:cNvSpPr>
                  <a:spLocks/>
                </p:cNvSpPr>
                <p:nvPr/>
              </p:nvSpPr>
              <p:spPr bwMode="auto">
                <a:xfrm>
                  <a:off x="4600579"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7" name="Полилиния 154">
                  <a:extLst>
                    <a:ext uri="{FF2B5EF4-FFF2-40B4-BE49-F238E27FC236}">
                      <a16:creationId xmlns="" xmlns:a16="http://schemas.microsoft.com/office/drawing/2014/main" id="{BE57F3BF-AE44-4F36-BF86-1B27D23A1992}"/>
                    </a:ext>
                    <a:ext uri="{C183D7F6-B498-43B3-948B-1728B52AA6E4}">
                      <adec:decorative xmlns:adec="http://schemas.microsoft.com/office/drawing/2017/decorative" xmlns="" val="1"/>
                    </a:ext>
                  </a:extLst>
                </p:cNvPr>
                <p:cNvSpPr>
                  <a:spLocks/>
                </p:cNvSpPr>
                <p:nvPr/>
              </p:nvSpPr>
              <p:spPr bwMode="auto">
                <a:xfrm>
                  <a:off x="4586359"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8" name="Полилиния 155">
                  <a:extLst>
                    <a:ext uri="{FF2B5EF4-FFF2-40B4-BE49-F238E27FC236}">
                      <a16:creationId xmlns="" xmlns:a16="http://schemas.microsoft.com/office/drawing/2014/main" id="{F0597046-124E-41A1-8698-28B18F719ED3}"/>
                    </a:ext>
                    <a:ext uri="{C183D7F6-B498-43B3-948B-1728B52AA6E4}">
                      <adec:decorative xmlns:adec="http://schemas.microsoft.com/office/drawing/2017/decorative" xmlns="" val="1"/>
                    </a:ext>
                  </a:extLst>
                </p:cNvPr>
                <p:cNvSpPr>
                  <a:spLocks/>
                </p:cNvSpPr>
                <p:nvPr/>
              </p:nvSpPr>
              <p:spPr bwMode="auto">
                <a:xfrm>
                  <a:off x="5268917"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59" name="Полилиния 156">
                  <a:extLst>
                    <a:ext uri="{FF2B5EF4-FFF2-40B4-BE49-F238E27FC236}">
                      <a16:creationId xmlns="" xmlns:a16="http://schemas.microsoft.com/office/drawing/2014/main" id="{0577C096-D621-4DFD-B647-28D14DCDC7EB}"/>
                    </a:ext>
                    <a:ext uri="{C183D7F6-B498-43B3-948B-1728B52AA6E4}">
                      <adec:decorative xmlns:adec="http://schemas.microsoft.com/office/drawing/2017/decorative" xmlns="" val="1"/>
                    </a:ext>
                  </a:extLst>
                </p:cNvPr>
                <p:cNvSpPr>
                  <a:spLocks/>
                </p:cNvSpPr>
                <p:nvPr/>
              </p:nvSpPr>
              <p:spPr bwMode="auto">
                <a:xfrm>
                  <a:off x="5257801"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0" name="Полилиния 157">
                  <a:extLst>
                    <a:ext uri="{FF2B5EF4-FFF2-40B4-BE49-F238E27FC236}">
                      <a16:creationId xmlns="" xmlns:a16="http://schemas.microsoft.com/office/drawing/2014/main" id="{36E845B4-EE99-4C95-9F1D-AFBCF20457A1}"/>
                    </a:ext>
                    <a:ext uri="{C183D7F6-B498-43B3-948B-1728B52AA6E4}">
                      <adec:decorative xmlns:adec="http://schemas.microsoft.com/office/drawing/2017/decorative" xmlns="" val="1"/>
                    </a:ext>
                  </a:extLst>
                </p:cNvPr>
                <p:cNvSpPr>
                  <a:spLocks/>
                </p:cNvSpPr>
                <p:nvPr/>
              </p:nvSpPr>
              <p:spPr bwMode="auto">
                <a:xfrm>
                  <a:off x="5937255"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1" name="Полилиния 154">
                  <a:extLst>
                    <a:ext uri="{FF2B5EF4-FFF2-40B4-BE49-F238E27FC236}">
                      <a16:creationId xmlns="" xmlns:a16="http://schemas.microsoft.com/office/drawing/2014/main" id="{BF33E5E4-EDFA-4495-8D2C-1B314B44CF06}"/>
                    </a:ext>
                    <a:ext uri="{C183D7F6-B498-43B3-948B-1728B52AA6E4}">
                      <adec:decorative xmlns:adec="http://schemas.microsoft.com/office/drawing/2017/decorative" xmlns="" val="1"/>
                    </a:ext>
                  </a:extLst>
                </p:cNvPr>
                <p:cNvSpPr>
                  <a:spLocks/>
                </p:cNvSpPr>
                <p:nvPr/>
              </p:nvSpPr>
              <p:spPr bwMode="auto">
                <a:xfrm>
                  <a:off x="3916363" y="6157913"/>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2" name="Полилиния 154">
                  <a:extLst>
                    <a:ext uri="{FF2B5EF4-FFF2-40B4-BE49-F238E27FC236}">
                      <a16:creationId xmlns="" xmlns:a16="http://schemas.microsoft.com/office/drawing/2014/main" id="{85A73836-0BFD-4FE6-9E24-43F9C4909B40}"/>
                    </a:ext>
                    <a:ext uri="{C183D7F6-B498-43B3-948B-1728B52AA6E4}">
                      <adec:decorative xmlns:adec="http://schemas.microsoft.com/office/drawing/2017/decorative" xmlns="" val="1"/>
                    </a:ext>
                  </a:extLst>
                </p:cNvPr>
                <p:cNvSpPr>
                  <a:spLocks/>
                </p:cNvSpPr>
                <p:nvPr/>
              </p:nvSpPr>
              <p:spPr bwMode="auto">
                <a:xfrm>
                  <a:off x="3251340" y="6157913"/>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63" name="Полилиния 154">
                  <a:extLst>
                    <a:ext uri="{FF2B5EF4-FFF2-40B4-BE49-F238E27FC236}">
                      <a16:creationId xmlns="" xmlns:a16="http://schemas.microsoft.com/office/drawing/2014/main" id="{85A73836-0BFD-4FE6-9E24-43F9C4909B40}"/>
                    </a:ext>
                    <a:ext uri="{C183D7F6-B498-43B3-948B-1728B52AA6E4}">
                      <adec:decorative xmlns:adec="http://schemas.microsoft.com/office/drawing/2017/decorative" xmlns="" val="1"/>
                    </a:ext>
                  </a:extLst>
                </p:cNvPr>
                <p:cNvSpPr>
                  <a:spLocks/>
                </p:cNvSpPr>
                <p:nvPr/>
              </p:nvSpPr>
              <p:spPr bwMode="auto">
                <a:xfrm>
                  <a:off x="3250563" y="6154738"/>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42" name="Прямоугольник 6">
                <a:extLst>
                  <a:ext uri="{FF2B5EF4-FFF2-40B4-BE49-F238E27FC236}">
                    <a16:creationId xmlns="" xmlns:a16="http://schemas.microsoft.com/office/drawing/2014/main" id="{4D746316-9770-4AA0-B280-EDFDBABD4579}"/>
                  </a:ext>
                  <a:ext uri="{C183D7F6-B498-43B3-948B-1728B52AA6E4}">
                    <adec:decorative xmlns:adec="http://schemas.microsoft.com/office/drawing/2017/decorative" xmlns="" val="1"/>
                  </a:ext>
                </a:extLst>
              </p:cNvPr>
              <p:cNvSpPr>
                <a:spLocks noChangeArrowheads="1"/>
              </p:cNvSpPr>
              <p:nvPr/>
            </p:nvSpPr>
            <p:spPr bwMode="auto">
              <a:xfrm>
                <a:off x="6155570" y="6171887"/>
                <a:ext cx="663575" cy="1027113"/>
              </a:xfrm>
              <a:prstGeom prst="rect">
                <a:avLst/>
              </a:prstGeom>
              <a:solidFill>
                <a:srgbClr val="54038F">
                  <a:lumMod val="40000"/>
                  <a:lumOff val="6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sp>
            <p:nvSpPr>
              <p:cNvPr id="43" name="Полилиния 154">
                <a:extLst>
                  <a:ext uri="{FF2B5EF4-FFF2-40B4-BE49-F238E27FC236}">
                    <a16:creationId xmlns="" xmlns:a16="http://schemas.microsoft.com/office/drawing/2014/main" id="{BF33E5E4-EDFA-4495-8D2C-1B314B44CF06}"/>
                  </a:ext>
                  <a:ext uri="{C183D7F6-B498-43B3-948B-1728B52AA6E4}">
                    <adec:decorative xmlns:adec="http://schemas.microsoft.com/office/drawing/2017/decorative" xmlns="" val="1"/>
                  </a:ext>
                </a:extLst>
              </p:cNvPr>
              <p:cNvSpPr>
                <a:spLocks/>
              </p:cNvSpPr>
              <p:nvPr/>
            </p:nvSpPr>
            <p:spPr bwMode="auto">
              <a:xfrm>
                <a:off x="5937255" y="6171887"/>
                <a:ext cx="228600" cy="1022350"/>
              </a:xfrm>
              <a:custGeom>
                <a:avLst/>
                <a:gdLst>
                  <a:gd name="T0" fmla="*/ 144 w 144"/>
                  <a:gd name="T1" fmla="*/ 0 h 644"/>
                  <a:gd name="T2" fmla="*/ 0 w 144"/>
                  <a:gd name="T3" fmla="*/ 64 h 644"/>
                  <a:gd name="T4" fmla="*/ 144 w 144"/>
                  <a:gd name="T5" fmla="*/ 644 h 644"/>
                  <a:gd name="T6" fmla="*/ 144 w 144"/>
                  <a:gd name="T7" fmla="*/ 0 h 644"/>
                </a:gdLst>
                <a:ahLst/>
                <a:cxnLst>
                  <a:cxn ang="0">
                    <a:pos x="T0" y="T1"/>
                  </a:cxn>
                  <a:cxn ang="0">
                    <a:pos x="T2" y="T3"/>
                  </a:cxn>
                  <a:cxn ang="0">
                    <a:pos x="T4" y="T5"/>
                  </a:cxn>
                  <a:cxn ang="0">
                    <a:pos x="T6" y="T7"/>
                  </a:cxn>
                </a:cxnLst>
                <a:rect l="0" t="0" r="r" b="b"/>
                <a:pathLst>
                  <a:path w="144" h="644">
                    <a:moveTo>
                      <a:pt x="144" y="0"/>
                    </a:moveTo>
                    <a:lnTo>
                      <a:pt x="0" y="64"/>
                    </a:lnTo>
                    <a:lnTo>
                      <a:pt x="144" y="644"/>
                    </a:lnTo>
                    <a:lnTo>
                      <a:pt x="144" y="0"/>
                    </a:lnTo>
                    <a:close/>
                  </a:path>
                </a:pathLst>
              </a:custGeom>
              <a:gradFill flip="none" rotWithShape="1">
                <a:gsLst>
                  <a:gs pos="0">
                    <a:srgbClr val="000000">
                      <a:alpha val="20000"/>
                    </a:srgbClr>
                  </a:gs>
                  <a:gs pos="100000">
                    <a:srgbClr val="54038F">
                      <a:lumMod val="25000"/>
                      <a:alpha val="20000"/>
                    </a:srgbClr>
                  </a:gs>
                </a:gsLst>
                <a:lin ang="10800000" scaled="1"/>
                <a:tileRect/>
              </a:gra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007E59"/>
                  </a:solidFill>
                  <a:effectLst/>
                  <a:uLnTx/>
                  <a:uFillTx/>
                  <a:latin typeface="Times New Roman"/>
                </a:endParaRPr>
              </a:p>
            </p:txBody>
          </p:sp>
        </p:grpSp>
        <p:sp>
          <p:nvSpPr>
            <p:cNvPr id="77" name="TextBox 76"/>
            <p:cNvSpPr txBox="1"/>
            <p:nvPr/>
          </p:nvSpPr>
          <p:spPr>
            <a:xfrm>
              <a:off x="961003" y="5301125"/>
              <a:ext cx="750626" cy="400110"/>
            </a:xfrm>
            <a:prstGeom prst="rect">
              <a:avLst/>
            </a:prstGeom>
            <a:noFill/>
          </p:spPr>
          <p:txBody>
            <a:bodyPr wrap="square" rtlCol="0">
              <a:spAutoFit/>
            </a:bodyPr>
            <a:lstStyle/>
            <a:p>
              <a:r>
                <a:rPr lang="uk-UA" sz="2000" b="1" dirty="0" smtClean="0"/>
                <a:t>2020</a:t>
              </a:r>
              <a:endParaRPr lang="en-US" sz="2000" b="1" dirty="0"/>
            </a:p>
          </p:txBody>
        </p:sp>
        <p:sp>
          <p:nvSpPr>
            <p:cNvPr id="78" name="TextBox 77"/>
            <p:cNvSpPr txBox="1"/>
            <p:nvPr/>
          </p:nvSpPr>
          <p:spPr>
            <a:xfrm>
              <a:off x="1929052" y="5301125"/>
              <a:ext cx="750626" cy="400110"/>
            </a:xfrm>
            <a:prstGeom prst="rect">
              <a:avLst/>
            </a:prstGeom>
            <a:noFill/>
          </p:spPr>
          <p:txBody>
            <a:bodyPr wrap="square" rtlCol="0">
              <a:spAutoFit/>
            </a:bodyPr>
            <a:lstStyle/>
            <a:p>
              <a:r>
                <a:rPr lang="uk-UA" sz="2000" b="1" dirty="0" smtClean="0"/>
                <a:t>2021</a:t>
              </a:r>
              <a:endParaRPr lang="en-US" sz="2000" b="1" dirty="0"/>
            </a:p>
          </p:txBody>
        </p:sp>
        <p:sp>
          <p:nvSpPr>
            <p:cNvPr id="79" name="TextBox 78"/>
            <p:cNvSpPr txBox="1"/>
            <p:nvPr/>
          </p:nvSpPr>
          <p:spPr>
            <a:xfrm>
              <a:off x="2869752" y="5301125"/>
              <a:ext cx="750626" cy="400110"/>
            </a:xfrm>
            <a:prstGeom prst="rect">
              <a:avLst/>
            </a:prstGeom>
            <a:noFill/>
          </p:spPr>
          <p:txBody>
            <a:bodyPr wrap="square" rtlCol="0">
              <a:spAutoFit/>
            </a:bodyPr>
            <a:lstStyle/>
            <a:p>
              <a:r>
                <a:rPr lang="uk-UA" sz="2000" b="1" dirty="0" smtClean="0"/>
                <a:t>2022</a:t>
              </a:r>
              <a:endParaRPr lang="en-US" sz="2000" b="1" dirty="0"/>
            </a:p>
          </p:txBody>
        </p:sp>
        <p:sp>
          <p:nvSpPr>
            <p:cNvPr id="80" name="TextBox 79"/>
            <p:cNvSpPr txBox="1"/>
            <p:nvPr/>
          </p:nvSpPr>
          <p:spPr>
            <a:xfrm>
              <a:off x="3934200" y="5295126"/>
              <a:ext cx="750626" cy="400110"/>
            </a:xfrm>
            <a:prstGeom prst="rect">
              <a:avLst/>
            </a:prstGeom>
            <a:noFill/>
          </p:spPr>
          <p:txBody>
            <a:bodyPr wrap="square" rtlCol="0">
              <a:spAutoFit/>
            </a:bodyPr>
            <a:lstStyle/>
            <a:p>
              <a:r>
                <a:rPr lang="uk-UA" sz="2000" b="1" dirty="0" smtClean="0"/>
                <a:t>2023</a:t>
              </a:r>
              <a:endParaRPr lang="en-US" sz="2000" b="1" dirty="0"/>
            </a:p>
          </p:txBody>
        </p:sp>
        <p:sp>
          <p:nvSpPr>
            <p:cNvPr id="81" name="TextBox 80"/>
            <p:cNvSpPr txBox="1"/>
            <p:nvPr/>
          </p:nvSpPr>
          <p:spPr>
            <a:xfrm>
              <a:off x="4917377" y="5295126"/>
              <a:ext cx="750626" cy="400110"/>
            </a:xfrm>
            <a:prstGeom prst="rect">
              <a:avLst/>
            </a:prstGeom>
            <a:noFill/>
          </p:spPr>
          <p:txBody>
            <a:bodyPr wrap="square" rtlCol="0">
              <a:spAutoFit/>
            </a:bodyPr>
            <a:lstStyle/>
            <a:p>
              <a:r>
                <a:rPr lang="uk-UA" sz="2000" b="1" dirty="0" smtClean="0"/>
                <a:t>2024</a:t>
              </a:r>
              <a:endParaRPr lang="en-US" sz="2000" b="1" dirty="0"/>
            </a:p>
          </p:txBody>
        </p:sp>
      </p:grpSp>
      <p:sp>
        <p:nvSpPr>
          <p:cNvPr id="84" name="TextBox 83"/>
          <p:cNvSpPr txBox="1"/>
          <p:nvPr/>
        </p:nvSpPr>
        <p:spPr>
          <a:xfrm>
            <a:off x="1326875" y="3178314"/>
            <a:ext cx="6844635" cy="369332"/>
          </a:xfrm>
          <a:prstGeom prst="rect">
            <a:avLst/>
          </a:prstGeom>
          <a:solidFill>
            <a:schemeClr val="bg1"/>
          </a:solidFill>
        </p:spPr>
        <p:txBody>
          <a:bodyPr wrap="square" rtlCol="0">
            <a:spAutoFit/>
          </a:bodyPr>
          <a:lstStyle/>
          <a:p>
            <a:pPr algn="ctr"/>
            <a:r>
              <a:rPr lang="uk-UA" b="1" dirty="0" smtClean="0"/>
              <a:t>30 год (ЗЗСО, ЗПТО) / 24 год (ЗДО, ЗПО)</a:t>
            </a:r>
            <a:endParaRPr lang="en-US" b="1" dirty="0"/>
          </a:p>
        </p:txBody>
      </p:sp>
      <p:sp>
        <p:nvSpPr>
          <p:cNvPr id="85" name="Правая фигурная скобка 84"/>
          <p:cNvSpPr/>
          <p:nvPr/>
        </p:nvSpPr>
        <p:spPr>
          <a:xfrm rot="5400000">
            <a:off x="4532502" y="-489963"/>
            <a:ext cx="511901" cy="6995928"/>
          </a:xfrm>
          <a:prstGeom prst="rightBrace">
            <a:avLst>
              <a:gd name="adj1" fmla="val 65184"/>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86" name="Правая фигурная скобка 85"/>
          <p:cNvSpPr/>
          <p:nvPr/>
        </p:nvSpPr>
        <p:spPr>
          <a:xfrm rot="5400000">
            <a:off x="3313146" y="2015146"/>
            <a:ext cx="576150" cy="7028320"/>
          </a:xfrm>
          <a:prstGeom prst="rightBrace">
            <a:avLst>
              <a:gd name="adj1" fmla="val 55709"/>
              <a:gd name="adj2" fmla="val 49482"/>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7" name="TextBox 86"/>
          <p:cNvSpPr txBox="1"/>
          <p:nvPr/>
        </p:nvSpPr>
        <p:spPr>
          <a:xfrm>
            <a:off x="178904" y="5856476"/>
            <a:ext cx="6844635" cy="369332"/>
          </a:xfrm>
          <a:prstGeom prst="rect">
            <a:avLst/>
          </a:prstGeom>
          <a:noFill/>
        </p:spPr>
        <p:txBody>
          <a:bodyPr wrap="square" rtlCol="0">
            <a:spAutoFit/>
          </a:bodyPr>
          <a:lstStyle/>
          <a:p>
            <a:pPr algn="ctr"/>
            <a:r>
              <a:rPr lang="uk-UA" b="1" dirty="0" smtClean="0"/>
              <a:t>150 год (ЗЗСО, ЗПТО) / 120 год (ЗДО, ЗПО)</a:t>
            </a:r>
            <a:endParaRPr lang="en-US" b="1" dirty="0"/>
          </a:p>
        </p:txBody>
      </p:sp>
    </p:spTree>
    <p:extLst>
      <p:ext uri="{BB962C8B-B14F-4D97-AF65-F5344CB8AC3E}">
        <p14:creationId xmlns:p14="http://schemas.microsoft.com/office/powerpoint/2010/main" val="425760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000"/>
                                        <p:tgtEl>
                                          <p:spTgt spid="37"/>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1250"/>
                                        <p:tgtEl>
                                          <p:spTgt spid="3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ipe(up)">
                                      <p:cBhvr>
                                        <p:cTn id="16" dur="500"/>
                                        <p:tgtEl>
                                          <p:spTgt spid="85"/>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wipe(up)">
                                      <p:cBhvr>
                                        <p:cTn id="20" dur="500"/>
                                        <p:tgtEl>
                                          <p:spTgt spid="8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1750"/>
                                        <p:tgtEl>
                                          <p:spTgt spid="82"/>
                                        </p:tgtEl>
                                      </p:cBhvr>
                                    </p:animEffect>
                                  </p:childTnLst>
                                </p:cTn>
                              </p:par>
                            </p:childTnLst>
                          </p:cTn>
                        </p:par>
                        <p:par>
                          <p:cTn id="26" fill="hold">
                            <p:stCondLst>
                              <p:cond delay="1750"/>
                            </p:stCondLst>
                            <p:childTnLst>
                              <p:par>
                                <p:cTn id="27" presetID="6" presetClass="entr" presetSubtype="16"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circle(in)">
                                      <p:cBhvr>
                                        <p:cTn id="29" dur="2000"/>
                                        <p:tgtEl>
                                          <p:spTgt spid="8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wipe(up)">
                                      <p:cBhvr>
                                        <p:cTn id="34" dur="500"/>
                                        <p:tgtEl>
                                          <p:spTgt spid="86"/>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up)">
                                      <p:cBhvr>
                                        <p:cTn id="3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83780" y="311094"/>
            <a:ext cx="6132786" cy="3539430"/>
          </a:xfrm>
          <a:prstGeom prst="rect">
            <a:avLst/>
          </a:prstGeom>
        </p:spPr>
        <p:txBody>
          <a:bodyPr wrap="square">
            <a:spAutoFit/>
          </a:bodyPr>
          <a:lstStyle/>
          <a:p>
            <a:r>
              <a:rPr lang="uk-UA" sz="2800" b="1" dirty="0" smtClean="0">
                <a:solidFill>
                  <a:schemeClr val="tx2">
                    <a:lumMod val="75000"/>
                  </a:schemeClr>
                </a:solidFill>
              </a:rPr>
              <a:t>ПРОФЕСІЙНИЙ СТАНДАРТ – </a:t>
            </a:r>
          </a:p>
          <a:p>
            <a:r>
              <a:rPr lang="uk-UA" sz="2800" b="1" dirty="0" smtClean="0">
                <a:solidFill>
                  <a:schemeClr val="tx2">
                    <a:lumMod val="75000"/>
                  </a:schemeClr>
                </a:solidFill>
              </a:rPr>
              <a:t>ЦЕ ЗАТВЕРДЖЕНІ В УСТАНОВЛЕНОМУ ПОРЯДКУ МОГИ ДО КОМПЕТЕНТНОСТЕЙ ПРАЦІВНИКІВ, ЩО СЛУГУЮТЬ ОСНОВОЮ </a:t>
            </a:r>
          </a:p>
          <a:p>
            <a:r>
              <a:rPr lang="uk-UA" sz="2800" b="1" dirty="0" smtClean="0">
                <a:solidFill>
                  <a:schemeClr val="tx2">
                    <a:lumMod val="75000"/>
                  </a:schemeClr>
                </a:solidFill>
              </a:rPr>
              <a:t>ДЛЯ ФОРМУВАННЯ ПРОФЕСІЙНИХ КВАЛІФІКАЦІЙ.</a:t>
            </a:r>
            <a:endParaRPr lang="ru-RU" sz="2800" b="1" dirty="0">
              <a:solidFill>
                <a:schemeClr val="tx2">
                  <a:lumMod val="75000"/>
                </a:schemeClr>
              </a:solidFill>
            </a:endParaRPr>
          </a:p>
        </p:txBody>
      </p:sp>
      <p:sp>
        <p:nvSpPr>
          <p:cNvPr id="3" name="Прямоугольник 2"/>
          <p:cNvSpPr/>
          <p:nvPr/>
        </p:nvSpPr>
        <p:spPr>
          <a:xfrm>
            <a:off x="7217979" y="292372"/>
            <a:ext cx="4419599" cy="2677656"/>
          </a:xfrm>
          <a:prstGeom prst="rect">
            <a:avLst/>
          </a:prstGeom>
        </p:spPr>
        <p:txBody>
          <a:bodyPr wrap="square">
            <a:spAutoFit/>
          </a:bodyPr>
          <a:lstStyle/>
          <a:p>
            <a:r>
              <a:rPr lang="uk-UA" sz="2800" b="1" dirty="0" smtClean="0">
                <a:solidFill>
                  <a:srgbClr val="C00000"/>
                </a:solidFill>
              </a:rPr>
              <a:t>ПРОФЕСІЙНИЙ СТАНДАРТ – </a:t>
            </a:r>
          </a:p>
          <a:p>
            <a:r>
              <a:rPr lang="uk-UA" sz="2800" b="1" dirty="0" smtClean="0">
                <a:solidFill>
                  <a:srgbClr val="C00000"/>
                </a:solidFill>
              </a:rPr>
              <a:t>ЦЕ ПОРТРЕТ СУЧАСНОГО ПЕДАГОГА НОВОЇ УКРАЇНСЬКОЇ ШКОЛИ.</a:t>
            </a:r>
            <a:endParaRPr lang="ru-RU" sz="2800" b="1" dirty="0">
              <a:solidFill>
                <a:srgbClr val="C00000"/>
              </a:solidFill>
            </a:endParaRPr>
          </a:p>
        </p:txBody>
      </p:sp>
      <p:sp>
        <p:nvSpPr>
          <p:cNvPr id="4" name="Прямоугольник 3"/>
          <p:cNvSpPr/>
          <p:nvPr/>
        </p:nvSpPr>
        <p:spPr>
          <a:xfrm>
            <a:off x="7217979" y="285199"/>
            <a:ext cx="3833649" cy="3108543"/>
          </a:xfrm>
          <a:prstGeom prst="rect">
            <a:avLst/>
          </a:prstGeom>
        </p:spPr>
        <p:txBody>
          <a:bodyPr wrap="square">
            <a:spAutoFit/>
          </a:bodyPr>
          <a:lstStyle/>
          <a:p>
            <a:r>
              <a:rPr lang="uk-UA" sz="2800" b="1" dirty="0" smtClean="0">
                <a:solidFill>
                  <a:srgbClr val="C00000"/>
                </a:solidFill>
              </a:rPr>
              <a:t>ПРОФЕСІЙНИЙ СТАНДАРТ – </a:t>
            </a:r>
          </a:p>
          <a:p>
            <a:r>
              <a:rPr lang="uk-UA" sz="2800" b="1" dirty="0" smtClean="0">
                <a:solidFill>
                  <a:srgbClr val="C00000"/>
                </a:solidFill>
              </a:rPr>
              <a:t>ЦЕ ПОРТРЕТ СУЧАСНОГО ПЕДАГОГА НОВОЇ УКРАЇНСЬКОЇ ШКОЛИ.</a:t>
            </a:r>
            <a:endParaRPr lang="ru-RU" sz="2800" b="1" dirty="0">
              <a:solidFill>
                <a:srgbClr val="C00000"/>
              </a:solidFill>
            </a:endParaRPr>
          </a:p>
        </p:txBody>
      </p:sp>
      <p:sp>
        <p:nvSpPr>
          <p:cNvPr id="5" name="Прямоугольник 4"/>
          <p:cNvSpPr/>
          <p:nvPr/>
        </p:nvSpPr>
        <p:spPr>
          <a:xfrm>
            <a:off x="0" y="4026062"/>
            <a:ext cx="8261131" cy="2677656"/>
          </a:xfrm>
          <a:prstGeom prst="rect">
            <a:avLst/>
          </a:prstGeom>
        </p:spPr>
        <p:txBody>
          <a:bodyPr wrap="square">
            <a:spAutoFit/>
          </a:bodyPr>
          <a:lstStyle/>
          <a:p>
            <a:r>
              <a:rPr lang="uk-UA" sz="2800" b="1" dirty="0" smtClean="0">
                <a:solidFill>
                  <a:srgbClr val="00B050"/>
                </a:solidFill>
              </a:rPr>
              <a:t>ПРОФЕСІЙНИЙ СТАНДАРТ  ВИЗНАЧАЄ:</a:t>
            </a:r>
          </a:p>
          <a:p>
            <a:pPr marL="457200" indent="-457200">
              <a:buFont typeface="Wingdings" pitchFamily="2" charset="2"/>
              <a:buChar char="Ø"/>
            </a:pPr>
            <a:r>
              <a:rPr lang="uk-UA" sz="2800" b="1" dirty="0" smtClean="0">
                <a:solidFill>
                  <a:srgbClr val="00B050"/>
                </a:solidFill>
              </a:rPr>
              <a:t>УМОВИ ПРАЦІ ВЧИТЕЛЯ </a:t>
            </a:r>
          </a:p>
          <a:p>
            <a:pPr marL="457200" indent="-457200">
              <a:buFont typeface="Wingdings" pitchFamily="2" charset="2"/>
              <a:buChar char="Ø"/>
            </a:pPr>
            <a:r>
              <a:rPr lang="uk-UA" sz="2800" b="1" dirty="0" smtClean="0">
                <a:solidFill>
                  <a:srgbClr val="00B050"/>
                </a:solidFill>
              </a:rPr>
              <a:t>УМОВИ ДОПУСКУ ЙОГО ДО РОБОТИ </a:t>
            </a:r>
          </a:p>
          <a:p>
            <a:pPr marL="457200" indent="-457200">
              <a:buFont typeface="Wingdings" pitchFamily="2" charset="2"/>
              <a:buChar char="Ø"/>
            </a:pPr>
            <a:r>
              <a:rPr lang="uk-UA" sz="2800" b="1" dirty="0" smtClean="0">
                <a:solidFill>
                  <a:srgbClr val="00B050"/>
                </a:solidFill>
              </a:rPr>
              <a:t>УМОВИ ПЕРВИННОЇ </a:t>
            </a:r>
            <a:r>
              <a:rPr lang="uk-UA" sz="2800" b="1" dirty="0" smtClean="0">
                <a:solidFill>
                  <a:srgbClr val="00B050"/>
                </a:solidFill>
              </a:rPr>
              <a:t>ПРОФЕСІЙНОЇ</a:t>
            </a:r>
          </a:p>
          <a:p>
            <a:r>
              <a:rPr lang="uk-UA" sz="2800" b="1" dirty="0">
                <a:solidFill>
                  <a:srgbClr val="00B050"/>
                </a:solidFill>
              </a:rPr>
              <a:t> </a:t>
            </a:r>
            <a:r>
              <a:rPr lang="uk-UA" sz="2800" b="1" dirty="0" smtClean="0">
                <a:solidFill>
                  <a:srgbClr val="00B050"/>
                </a:solidFill>
              </a:rPr>
              <a:t>    </a:t>
            </a:r>
            <a:r>
              <a:rPr lang="uk-UA" sz="2800" b="1" dirty="0" smtClean="0">
                <a:solidFill>
                  <a:srgbClr val="00B050"/>
                </a:solidFill>
              </a:rPr>
              <a:t> </a:t>
            </a:r>
            <a:r>
              <a:rPr lang="uk-UA" sz="2800" b="1" dirty="0" smtClean="0">
                <a:solidFill>
                  <a:srgbClr val="00B050"/>
                </a:solidFill>
              </a:rPr>
              <a:t>ПІДГОТОВКИ</a:t>
            </a:r>
          </a:p>
          <a:p>
            <a:pPr marL="457200" indent="-457200">
              <a:buFont typeface="Wingdings" pitchFamily="2" charset="2"/>
              <a:buChar char="Ø"/>
            </a:pPr>
            <a:r>
              <a:rPr lang="uk-UA" sz="2800" b="1" dirty="0" smtClean="0">
                <a:solidFill>
                  <a:srgbClr val="00B050"/>
                </a:solidFill>
              </a:rPr>
              <a:t>ПІДВИЩЕННЯ КВАЛІФІКАЦІЇ ВЧИТЕЛІВ</a:t>
            </a:r>
            <a:endParaRPr lang="ru-RU" sz="2800" b="1" dirty="0">
              <a:solidFill>
                <a:srgbClr val="00B050"/>
              </a:solidFill>
            </a:endParaRPr>
          </a:p>
        </p:txBody>
      </p:sp>
      <p:pic>
        <p:nvPicPr>
          <p:cNvPr id="7" name="Рисунок 6"/>
          <p:cNvPicPr>
            <a:picLocks noChangeAspect="1"/>
          </p:cNvPicPr>
          <p:nvPr/>
        </p:nvPicPr>
        <p:blipFill>
          <a:blip r:embed="rId2"/>
          <a:stretch>
            <a:fillRect/>
          </a:stretch>
        </p:blipFill>
        <p:spPr>
          <a:xfrm>
            <a:off x="8000956" y="4026062"/>
            <a:ext cx="4159155" cy="2822283"/>
          </a:xfrm>
          <a:prstGeom prst="rect">
            <a:avLst/>
          </a:prstGeom>
          <a:ln>
            <a:noFill/>
          </a:ln>
          <a:effectLst>
            <a:softEdge rad="112500"/>
          </a:effectLst>
        </p:spPr>
      </p:pic>
    </p:spTree>
    <p:extLst>
      <p:ext uri="{BB962C8B-B14F-4D97-AF65-F5344CB8AC3E}">
        <p14:creationId xmlns:p14="http://schemas.microsoft.com/office/powerpoint/2010/main" val="2613760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1710" y="84932"/>
            <a:ext cx="9837541" cy="926896"/>
          </a:xfrm>
        </p:spPr>
        <p:txBody>
          <a:bodyPr>
            <a:noAutofit/>
          </a:bodyPr>
          <a:lstStyle/>
          <a:p>
            <a:pPr algn="ct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a:t>
            </a: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підвищення кваліфікації педагогічних і науково-педагогічних працівників </a:t>
            </a: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(п.16)</a:t>
            </a:r>
            <a:endParaRPr lang="uk-UA" sz="3200" b="1" dirty="0">
              <a:solidFill>
                <a:schemeClr val="tx2"/>
              </a:solidFill>
            </a:endParaRPr>
          </a:p>
        </p:txBody>
      </p:sp>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ndParaRPr>
            </a:p>
          </p:txBody>
        </p:sp>
      </p:grpSp>
      <p:sp>
        <p:nvSpPr>
          <p:cNvPr id="3" name="Скругленный прямоугольник 2"/>
          <p:cNvSpPr/>
          <p:nvPr/>
        </p:nvSpPr>
        <p:spPr>
          <a:xfrm>
            <a:off x="326067" y="4459242"/>
            <a:ext cx="11501384" cy="1877763"/>
          </a:xfrm>
          <a:prstGeom prst="roundRect">
            <a:avLst/>
          </a:prstGeom>
        </p:spPr>
        <p:style>
          <a:lnRef idx="1">
            <a:schemeClr val="accent1"/>
          </a:lnRef>
          <a:fillRef idx="1002">
            <a:schemeClr val="lt2"/>
          </a:fillRef>
          <a:effectRef idx="1">
            <a:schemeClr val="accent1"/>
          </a:effectRef>
          <a:fontRef idx="minor">
            <a:schemeClr val="dk1"/>
          </a:fontRef>
        </p:style>
        <p:txBody>
          <a:bodyPr rtlCol="0" anchor="ctr"/>
          <a:lstStyle/>
          <a:p>
            <a:pPr algn="ctr"/>
            <a:r>
              <a:rPr lang="ru-RU" sz="2400" dirty="0">
                <a:solidFill>
                  <a:schemeClr val="tx1"/>
                </a:solidFill>
                <a:latin typeface="Bahnschrift Condensed" panose="020B0502040204020203" pitchFamily="34" charset="0"/>
                <a:ea typeface="Times New Roman" panose="02020603050405020304" pitchFamily="18" charset="0"/>
              </a:rPr>
              <a:t>У </a:t>
            </a:r>
            <a:r>
              <a:rPr lang="ru-RU" sz="2400" dirty="0" err="1">
                <a:solidFill>
                  <a:schemeClr val="tx1"/>
                </a:solidFill>
                <a:latin typeface="Bahnschrift Condensed" panose="020B0502040204020203" pitchFamily="34" charset="0"/>
                <a:ea typeface="Times New Roman" panose="02020603050405020304" pitchFamily="18" charset="0"/>
              </a:rPr>
              <a:t>разі</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викладання</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декількох</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навчальних</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предметів</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дисциплін</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педагогічні</a:t>
            </a:r>
            <a:r>
              <a:rPr lang="ru-RU" sz="2400" dirty="0">
                <a:solidFill>
                  <a:schemeClr val="tx1"/>
                </a:solidFill>
                <a:latin typeface="Bahnschrift Condensed" panose="020B0502040204020203" pitchFamily="34" charset="0"/>
                <a:ea typeface="Times New Roman" panose="02020603050405020304" pitchFamily="18" charset="0"/>
              </a:rPr>
              <a:t> </a:t>
            </a:r>
            <a:r>
              <a:rPr lang="ru-RU" sz="2400" dirty="0" err="1">
                <a:solidFill>
                  <a:schemeClr val="tx1"/>
                </a:solidFill>
                <a:latin typeface="Bahnschrift Condensed" panose="020B0502040204020203" pitchFamily="34" charset="0"/>
                <a:ea typeface="Times New Roman" panose="02020603050405020304" pitchFamily="18" charset="0"/>
              </a:rPr>
              <a:t>працівники</a:t>
            </a:r>
            <a:r>
              <a:rPr lang="ru-RU" sz="2400" dirty="0">
                <a:solidFill>
                  <a:schemeClr val="tx1"/>
                </a:solidFill>
                <a:latin typeface="Bahnschrift Condensed" panose="020B0502040204020203" pitchFamily="34" charset="0"/>
                <a:ea typeface="Times New Roman" panose="02020603050405020304" pitchFamily="18" charset="0"/>
              </a:rPr>
              <a:t> </a:t>
            </a:r>
            <a:r>
              <a:rPr lang="uk-UA" sz="2400" dirty="0" smtClean="0">
                <a:solidFill>
                  <a:schemeClr val="tx1"/>
                </a:solidFill>
                <a:latin typeface="Bahnschrift Condensed" panose="020B0502040204020203" pitchFamily="34" charset="0"/>
                <a:ea typeface="Times New Roman" panose="02020603050405020304" pitchFamily="18" charset="0"/>
              </a:rPr>
              <a:t>самостійно </a:t>
            </a:r>
            <a:r>
              <a:rPr lang="uk-UA" sz="2400" dirty="0">
                <a:solidFill>
                  <a:schemeClr val="tx1"/>
                </a:solidFill>
                <a:latin typeface="Bahnschrift Condensed" panose="020B0502040204020203" pitchFamily="34" charset="0"/>
                <a:ea typeface="Times New Roman" panose="02020603050405020304" pitchFamily="18" charset="0"/>
              </a:rPr>
              <a:t>обирають </a:t>
            </a:r>
            <a:r>
              <a:rPr lang="uk-UA" sz="2400" b="1" u="sng" dirty="0">
                <a:solidFill>
                  <a:schemeClr val="tx1"/>
                </a:solidFill>
                <a:latin typeface="Bahnschrift Condensed" panose="020B0502040204020203" pitchFamily="34" charset="0"/>
                <a:ea typeface="Times New Roman" panose="02020603050405020304" pitchFamily="18" charset="0"/>
              </a:rPr>
              <a:t>послідовність</a:t>
            </a:r>
            <a:r>
              <a:rPr lang="uk-UA" sz="2400" dirty="0">
                <a:solidFill>
                  <a:schemeClr val="tx1"/>
                </a:solidFill>
                <a:latin typeface="Bahnschrift Condensed" panose="020B0502040204020203" pitchFamily="34" charset="0"/>
                <a:ea typeface="Times New Roman" panose="02020603050405020304" pitchFamily="18" charset="0"/>
              </a:rPr>
              <a:t> підвищення кваліфікації за певними напрямами у міжатестаційний період </a:t>
            </a:r>
            <a:r>
              <a:rPr lang="uk-UA" sz="2400" b="1" u="sng" dirty="0">
                <a:solidFill>
                  <a:schemeClr val="tx1"/>
                </a:solidFill>
                <a:latin typeface="Bahnschrift Condensed" panose="020B0502040204020203" pitchFamily="34" charset="0"/>
                <a:ea typeface="Times New Roman" panose="02020603050405020304" pitchFamily="18" charset="0"/>
              </a:rPr>
              <a:t>в межах загального обсягу</a:t>
            </a:r>
            <a:r>
              <a:rPr lang="uk-UA" sz="2400" dirty="0">
                <a:solidFill>
                  <a:schemeClr val="tx1"/>
                </a:solidFill>
                <a:latin typeface="Bahnschrift Condensed" panose="020B0502040204020203" pitchFamily="34" charset="0"/>
                <a:ea typeface="Times New Roman" panose="02020603050405020304" pitchFamily="18" charset="0"/>
              </a:rPr>
              <a:t> </a:t>
            </a:r>
            <a:r>
              <a:rPr lang="uk-UA" sz="2400" dirty="0" smtClean="0">
                <a:solidFill>
                  <a:schemeClr val="tx1"/>
                </a:solidFill>
                <a:latin typeface="Bahnschrift Condensed" panose="020B0502040204020203" pitchFamily="34" charset="0"/>
                <a:ea typeface="Times New Roman" panose="02020603050405020304" pitchFamily="18" charset="0"/>
              </a:rPr>
              <a:t> </a:t>
            </a:r>
            <a:r>
              <a:rPr lang="uk-UA" sz="2400" dirty="0">
                <a:solidFill>
                  <a:schemeClr val="tx1"/>
                </a:solidFill>
                <a:latin typeface="Bahnschrift Condensed" panose="020B0502040204020203" pitchFamily="34" charset="0"/>
                <a:ea typeface="Times New Roman" panose="02020603050405020304" pitchFamily="18" charset="0"/>
              </a:rPr>
              <a:t>підвищення кваліфікації, визначеного законодавством </a:t>
            </a:r>
            <a:endParaRPr lang="en-US" sz="2400" dirty="0">
              <a:solidFill>
                <a:schemeClr val="tx1"/>
              </a:solidFill>
              <a:latin typeface="Bahnschrift Condensed" panose="020B0502040204020203" pitchFamily="34" charset="0"/>
              <a:ea typeface="Times New Roman" panose="02020603050405020304" pitchFamily="18" charset="0"/>
            </a:endParaRPr>
          </a:p>
        </p:txBody>
      </p:sp>
      <p:pic>
        <p:nvPicPr>
          <p:cNvPr id="35" name="Рисунок 34"/>
          <p:cNvPicPr>
            <a:picLocks noChangeAspect="1"/>
          </p:cNvPicPr>
          <p:nvPr/>
        </p:nvPicPr>
        <p:blipFill>
          <a:blip r:embed="rId3"/>
          <a:stretch>
            <a:fillRect/>
          </a:stretch>
        </p:blipFill>
        <p:spPr>
          <a:xfrm>
            <a:off x="1835651" y="1435763"/>
            <a:ext cx="1999392" cy="2499240"/>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2236" y="1325997"/>
            <a:ext cx="4800913" cy="2709310"/>
          </a:xfrm>
          <a:prstGeom prst="rect">
            <a:avLst/>
          </a:prstGeom>
        </p:spPr>
      </p:pic>
    </p:spTree>
    <p:extLst>
      <p:ext uri="{BB962C8B-B14F-4D97-AF65-F5344CB8AC3E}">
        <p14:creationId xmlns:p14="http://schemas.microsoft.com/office/powerpoint/2010/main" val="24732025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grpSp>
      <p:sp>
        <p:nvSpPr>
          <p:cNvPr id="7" name="Заголовок 1"/>
          <p:cNvSpPr txBox="1">
            <a:spLocks/>
          </p:cNvSpPr>
          <p:nvPr/>
        </p:nvSpPr>
        <p:spPr>
          <a:xfrm>
            <a:off x="1083251" y="-1558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uk-UA" sz="32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156" y="2143137"/>
            <a:ext cx="4512481" cy="3384361"/>
          </a:xfrm>
          <a:prstGeom prst="rect">
            <a:avLst/>
          </a:prstGeom>
        </p:spPr>
      </p:pic>
      <p:sp>
        <p:nvSpPr>
          <p:cNvPr id="11" name="Округлений прямокутник 10"/>
          <p:cNvSpPr/>
          <p:nvPr/>
        </p:nvSpPr>
        <p:spPr>
          <a:xfrm>
            <a:off x="1749358" y="1264860"/>
            <a:ext cx="9849492" cy="51446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uk-UA" sz="36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endParaRPr>
          </a:p>
        </p:txBody>
      </p:sp>
      <p:pic>
        <p:nvPicPr>
          <p:cNvPr id="12" name="Рисунок 11"/>
          <p:cNvPicPr>
            <a:picLocks noChangeAspect="1"/>
          </p:cNvPicPr>
          <p:nvPr/>
        </p:nvPicPr>
        <p:blipFill rotWithShape="1">
          <a:blip r:embed="rId4">
            <a:extLst>
              <a:ext uri="{28A0092B-C50C-407E-A947-70E740481C1C}">
                <a14:useLocalDpi xmlns:a14="http://schemas.microsoft.com/office/drawing/2010/main" val="0"/>
              </a:ext>
            </a:extLst>
          </a:blip>
          <a:srcRect l="18001" t="28108" r="13325" b="38836"/>
          <a:stretch/>
        </p:blipFill>
        <p:spPr>
          <a:xfrm rot="1076875">
            <a:off x="1139896" y="4833278"/>
            <a:ext cx="2616485" cy="585627"/>
          </a:xfrm>
          <a:prstGeom prst="rect">
            <a:avLst/>
          </a:prstGeom>
        </p:spPr>
      </p:pic>
      <p:sp>
        <p:nvSpPr>
          <p:cNvPr id="13" name="Округлений прямокутник 12"/>
          <p:cNvSpPr/>
          <p:nvPr/>
        </p:nvSpPr>
        <p:spPr>
          <a:xfrm>
            <a:off x="6496359" y="2029719"/>
            <a:ext cx="3551424" cy="124863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k-UA"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Результати підвищення кваліфікації не потребують окремого визнання і </a:t>
            </a:r>
            <a:r>
              <a:rPr kumimoji="0" lang="uk-UA" sz="2000" b="0" i="0" u="none" strike="noStrike" kern="1200" cap="none" spc="0" normalizeH="0" baseline="0" noProof="0" dirty="0" smtClean="0">
                <a:ln>
                  <a:noFill/>
                </a:ln>
                <a:solidFill>
                  <a:prstClr val="black"/>
                </a:solidFill>
                <a:effectLst/>
                <a:uLnTx/>
                <a:uFillTx/>
                <a:latin typeface="Bahnschrift Condensed" panose="020B0502040204020203" pitchFamily="34" charset="0"/>
                <a:ea typeface="Times New Roman" panose="02020603050405020304" pitchFamily="18" charset="0"/>
                <a:cs typeface="+mn-cs"/>
              </a:rPr>
              <a:t>підтвердження</a:t>
            </a:r>
            <a:endParaRPr kumimoji="0" lang="uk-UA"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endParaRPr>
          </a:p>
        </p:txBody>
      </p:sp>
      <p:sp>
        <p:nvSpPr>
          <p:cNvPr id="2" name="Прямокутник 1"/>
          <p:cNvSpPr/>
          <p:nvPr/>
        </p:nvSpPr>
        <p:spPr>
          <a:xfrm>
            <a:off x="2279245" y="1314295"/>
            <a:ext cx="9319605" cy="400110"/>
          </a:xfrm>
          <a:prstGeom prst="rect">
            <a:avLst/>
          </a:prstGeom>
        </p:spPr>
        <p:txBody>
          <a:bodyPr wrap="square">
            <a:spAutoFit/>
          </a:bodyPr>
          <a:lstStyle/>
          <a:p>
            <a:r>
              <a:rPr lang="uk-UA" sz="2000" dirty="0">
                <a:latin typeface="Bahnschrift Condensed" panose="020B0502040204020203" pitchFamily="34" charset="0"/>
                <a:ea typeface="Times New Roman" panose="02020603050405020304" pitchFamily="18" charset="0"/>
              </a:rPr>
              <a:t>Визнання результатів підвищення кваліфікації педагогічних працівників</a:t>
            </a:r>
          </a:p>
        </p:txBody>
      </p:sp>
      <p:sp>
        <p:nvSpPr>
          <p:cNvPr id="3" name="Прямокутник 2"/>
          <p:cNvSpPr/>
          <p:nvPr/>
        </p:nvSpPr>
        <p:spPr>
          <a:xfrm>
            <a:off x="1393870" y="48477"/>
            <a:ext cx="10204980" cy="1077218"/>
          </a:xfrm>
          <a:prstGeom prst="rect">
            <a:avLst/>
          </a:prstGeom>
        </p:spPr>
        <p:txBody>
          <a:bodyPr wrap="square">
            <a:spAutoFit/>
          </a:bodyPr>
          <a:lstStyle/>
          <a:p>
            <a:pPr algn="ct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підвищення кваліфікації педагогічних і науково-педагогічних працівників (п. </a:t>
            </a: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24)</a:t>
            </a:r>
            <a:endParaRPr lang="uk-UA" sz="3200" dirty="0">
              <a:solidFill>
                <a:schemeClr val="tx2"/>
              </a:solidFill>
            </a:endParaRPr>
          </a:p>
        </p:txBody>
      </p:sp>
      <p:graphicFrame>
        <p:nvGraphicFramePr>
          <p:cNvPr id="9" name="Схема 8"/>
          <p:cNvGraphicFramePr/>
          <p:nvPr>
            <p:extLst>
              <p:ext uri="{D42A27DB-BD31-4B8C-83A1-F6EECF244321}">
                <p14:modId xmlns:p14="http://schemas.microsoft.com/office/powerpoint/2010/main" val="3618929790"/>
              </p:ext>
            </p:extLst>
          </p:nvPr>
        </p:nvGraphicFramePr>
        <p:xfrm>
          <a:off x="5668695" y="3528746"/>
          <a:ext cx="5182853" cy="287704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4533905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grpSp>
      <p:sp>
        <p:nvSpPr>
          <p:cNvPr id="7" name="Заголовок 1"/>
          <p:cNvSpPr txBox="1">
            <a:spLocks/>
          </p:cNvSpPr>
          <p:nvPr/>
        </p:nvSpPr>
        <p:spPr>
          <a:xfrm>
            <a:off x="1083251" y="-15582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uk-UA" sz="3200" b="1" i="0" u="none" strike="noStrike" kern="1200" cap="none" spc="0" normalizeH="0" baseline="0" noProof="0" dirty="0">
              <a:ln>
                <a:noFill/>
              </a:ln>
              <a:solidFill>
                <a:prstClr val="white"/>
              </a:solidFill>
              <a:effectLst/>
              <a:uLnTx/>
              <a:uFillTx/>
              <a:latin typeface="Calibri Light" panose="020F0302020204030204"/>
              <a:ea typeface="+mj-ea"/>
              <a:cs typeface="+mj-cs"/>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621" y="1874447"/>
            <a:ext cx="2765347" cy="2074010"/>
          </a:xfrm>
          <a:prstGeom prst="rect">
            <a:avLst/>
          </a:prstGeom>
        </p:spPr>
      </p:pic>
      <p:sp>
        <p:nvSpPr>
          <p:cNvPr id="11" name="Округлений прямокутник 10"/>
          <p:cNvSpPr/>
          <p:nvPr/>
        </p:nvSpPr>
        <p:spPr>
          <a:xfrm>
            <a:off x="2342509" y="1232354"/>
            <a:ext cx="9849492" cy="38058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uk-UA" sz="36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endParaRPr>
          </a:p>
        </p:txBody>
      </p:sp>
      <p:pic>
        <p:nvPicPr>
          <p:cNvPr id="12" name="Рисунок 11"/>
          <p:cNvPicPr>
            <a:picLocks noChangeAspect="1"/>
          </p:cNvPicPr>
          <p:nvPr/>
        </p:nvPicPr>
        <p:blipFill rotWithShape="1">
          <a:blip r:embed="rId4">
            <a:extLst>
              <a:ext uri="{28A0092B-C50C-407E-A947-70E740481C1C}">
                <a14:useLocalDpi xmlns:a14="http://schemas.microsoft.com/office/drawing/2010/main" val="0"/>
              </a:ext>
            </a:extLst>
          </a:blip>
          <a:srcRect l="18001" t="28108" r="13325" b="38836"/>
          <a:stretch/>
        </p:blipFill>
        <p:spPr>
          <a:xfrm rot="1076875">
            <a:off x="242428" y="3958593"/>
            <a:ext cx="2616485" cy="585627"/>
          </a:xfrm>
          <a:prstGeom prst="rect">
            <a:avLst/>
          </a:prstGeom>
        </p:spPr>
      </p:pic>
      <p:sp>
        <p:nvSpPr>
          <p:cNvPr id="14" name="Округлений прямокутник 13"/>
          <p:cNvSpPr/>
          <p:nvPr/>
        </p:nvSpPr>
        <p:spPr>
          <a:xfrm>
            <a:off x="142499" y="4896995"/>
            <a:ext cx="3633919" cy="124863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k-UA"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Результати підвищення кваліфікації </a:t>
            </a:r>
            <a:r>
              <a:rPr kumimoji="0" lang="ru-RU" sz="2000" b="0" i="0" u="none" strike="noStrike" kern="1200" cap="none" spc="0" normalizeH="0" baseline="0" noProof="0" dirty="0" err="1">
                <a:ln>
                  <a:noFill/>
                </a:ln>
                <a:solidFill>
                  <a:prstClr val="black"/>
                </a:solidFill>
                <a:effectLst/>
                <a:uLnTx/>
                <a:uFillTx/>
                <a:latin typeface="Bahnschrift Condensed" panose="020B0502040204020203" pitchFamily="34" charset="0"/>
                <a:ea typeface="Times New Roman" panose="02020603050405020304" pitchFamily="18" charset="0"/>
                <a:cs typeface="+mn-cs"/>
              </a:rPr>
              <a:t>визнаються</a:t>
            </a:r>
            <a:r>
              <a:rPr kumimoji="0" lang="ru-RU"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 </a:t>
            </a:r>
            <a:r>
              <a:rPr kumimoji="0" lang="ru-RU" sz="2000" b="0" i="0" u="none" strike="noStrike" kern="1200" cap="none" spc="0" normalizeH="0" baseline="0" noProof="0" dirty="0" err="1">
                <a:ln>
                  <a:noFill/>
                </a:ln>
                <a:solidFill>
                  <a:prstClr val="black"/>
                </a:solidFill>
                <a:effectLst/>
                <a:uLnTx/>
                <a:uFillTx/>
                <a:latin typeface="Bahnschrift Condensed" panose="020B0502040204020203" pitchFamily="34" charset="0"/>
                <a:ea typeface="Times New Roman" panose="02020603050405020304" pitchFamily="18" charset="0"/>
                <a:cs typeface="+mn-cs"/>
              </a:rPr>
              <a:t>окремим</a:t>
            </a:r>
            <a:r>
              <a:rPr kumimoji="0" lang="ru-RU"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 </a:t>
            </a:r>
            <a:r>
              <a:rPr kumimoji="0" lang="ru-RU" sz="2000" b="0" i="0" u="none" strike="noStrike" kern="1200" cap="none" spc="0" normalizeH="0" baseline="0" noProof="0" dirty="0" err="1">
                <a:ln>
                  <a:noFill/>
                </a:ln>
                <a:solidFill>
                  <a:prstClr val="black"/>
                </a:solidFill>
                <a:effectLst/>
                <a:uLnTx/>
                <a:uFillTx/>
                <a:latin typeface="Bahnschrift Condensed" panose="020B0502040204020203" pitchFamily="34" charset="0"/>
                <a:ea typeface="Times New Roman" panose="02020603050405020304" pitchFamily="18" charset="0"/>
                <a:cs typeface="+mn-cs"/>
              </a:rPr>
              <a:t>рішенням</a:t>
            </a:r>
            <a:r>
              <a:rPr kumimoji="0" lang="ru-RU"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 </a:t>
            </a:r>
            <a:r>
              <a:rPr kumimoji="0" lang="ru-RU" sz="2000" b="0" i="0" u="none" strike="noStrike" kern="1200" cap="none" spc="0" normalizeH="0" baseline="0" noProof="0" dirty="0" err="1">
                <a:ln>
                  <a:noFill/>
                </a:ln>
                <a:solidFill>
                  <a:prstClr val="black"/>
                </a:solidFill>
                <a:effectLst/>
                <a:uLnTx/>
                <a:uFillTx/>
                <a:latin typeface="Bahnschrift Condensed" panose="020B0502040204020203" pitchFamily="34" charset="0"/>
                <a:ea typeface="Times New Roman" panose="02020603050405020304" pitchFamily="18" charset="0"/>
                <a:cs typeface="+mn-cs"/>
              </a:rPr>
              <a:t>педагогічної</a:t>
            </a:r>
            <a:r>
              <a:rPr kumimoji="0" lang="ru-RU"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rPr>
              <a:t> ради</a:t>
            </a:r>
            <a:endParaRPr kumimoji="0" lang="uk-UA" sz="2000" b="0" i="0" u="none" strike="noStrike" kern="1200" cap="none" spc="0" normalizeH="0" baseline="0" noProof="0" dirty="0">
              <a:ln>
                <a:noFill/>
              </a:ln>
              <a:solidFill>
                <a:prstClr val="black"/>
              </a:solidFill>
              <a:effectLst/>
              <a:uLnTx/>
              <a:uFillTx/>
              <a:latin typeface="Bahnschrift Condensed" panose="020B0502040204020203" pitchFamily="34" charset="0"/>
              <a:ea typeface="Times New Roman" panose="02020603050405020304" pitchFamily="18" charset="0"/>
              <a:cs typeface="+mn-cs"/>
            </a:endParaRPr>
          </a:p>
        </p:txBody>
      </p:sp>
      <p:sp>
        <p:nvSpPr>
          <p:cNvPr id="2" name="Прямокутник 1"/>
          <p:cNvSpPr/>
          <p:nvPr/>
        </p:nvSpPr>
        <p:spPr>
          <a:xfrm>
            <a:off x="3180755" y="1212826"/>
            <a:ext cx="9319605" cy="400110"/>
          </a:xfrm>
          <a:prstGeom prst="rect">
            <a:avLst/>
          </a:prstGeom>
        </p:spPr>
        <p:txBody>
          <a:bodyPr wrap="square">
            <a:spAutoFit/>
          </a:bodyPr>
          <a:lstStyle/>
          <a:p>
            <a:r>
              <a:rPr lang="uk-UA" sz="2000" dirty="0">
                <a:latin typeface="Bahnschrift Condensed" panose="020B0502040204020203" pitchFamily="34" charset="0"/>
                <a:ea typeface="Times New Roman" panose="02020603050405020304" pitchFamily="18" charset="0"/>
              </a:rPr>
              <a:t>Визнання результатів підвищення кваліфікації педагогічних працівників</a:t>
            </a:r>
          </a:p>
        </p:txBody>
      </p:sp>
      <p:sp>
        <p:nvSpPr>
          <p:cNvPr id="3" name="Прямокутник 2"/>
          <p:cNvSpPr/>
          <p:nvPr/>
        </p:nvSpPr>
        <p:spPr>
          <a:xfrm>
            <a:off x="1393870" y="48477"/>
            <a:ext cx="10204980" cy="1077218"/>
          </a:xfrm>
          <a:prstGeom prst="rect">
            <a:avLst/>
          </a:prstGeom>
        </p:spPr>
        <p:txBody>
          <a:bodyPr wrap="square">
            <a:spAutoFit/>
          </a:bodyPr>
          <a:lstStyle/>
          <a:p>
            <a:pPr algn="ct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підвищення кваліфікації педагогічних і науково-педагогічних працівників (п. </a:t>
            </a: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25)</a:t>
            </a:r>
            <a:endParaRPr lang="uk-UA" sz="3200" dirty="0">
              <a:solidFill>
                <a:schemeClr val="tx2"/>
              </a:solidFill>
            </a:endParaRPr>
          </a:p>
        </p:txBody>
      </p:sp>
      <p:cxnSp>
        <p:nvCxnSpPr>
          <p:cNvPr id="15" name="Пряма сполучна лінія 14"/>
          <p:cNvCxnSpPr/>
          <p:nvPr/>
        </p:nvCxnSpPr>
        <p:spPr>
          <a:xfrm flipV="1">
            <a:off x="247620" y="4094661"/>
            <a:ext cx="2931845" cy="421241"/>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Прямокутник 15"/>
          <p:cNvSpPr/>
          <p:nvPr/>
        </p:nvSpPr>
        <p:spPr>
          <a:xfrm>
            <a:off x="3736519" y="2250362"/>
            <a:ext cx="3602804" cy="93494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uk-UA" sz="2000" dirty="0" smtClean="0">
                <a:solidFill>
                  <a:schemeClr val="tx1"/>
                </a:solidFill>
                <a:latin typeface="Bahnschrift Condensed" panose="020B0502040204020203" pitchFamily="34" charset="0"/>
                <a:ea typeface="Times New Roman" panose="02020603050405020304" pitchFamily="18" charset="0"/>
              </a:rPr>
              <a:t>клопотання </a:t>
            </a:r>
            <a:r>
              <a:rPr lang="uk-UA" sz="2000" dirty="0">
                <a:solidFill>
                  <a:schemeClr val="tx1"/>
                </a:solidFill>
                <a:latin typeface="Bahnschrift Condensed" panose="020B0502040204020203" pitchFamily="34" charset="0"/>
                <a:ea typeface="Times New Roman" panose="02020603050405020304" pitchFamily="18" charset="0"/>
              </a:rPr>
              <a:t>про визнання підвищення кваліфікації</a:t>
            </a:r>
          </a:p>
        </p:txBody>
      </p:sp>
      <p:sp>
        <p:nvSpPr>
          <p:cNvPr id="17" name="Округлений прямокутник 16"/>
          <p:cNvSpPr/>
          <p:nvPr/>
        </p:nvSpPr>
        <p:spPr>
          <a:xfrm>
            <a:off x="8196592" y="2250182"/>
            <a:ext cx="3749393" cy="93495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uk-UA" sz="2000" dirty="0" smtClean="0">
                <a:solidFill>
                  <a:schemeClr val="tx1"/>
                </a:solidFill>
                <a:latin typeface="Bahnschrift Condensed" panose="020B0502040204020203" pitchFamily="34" charset="0"/>
                <a:ea typeface="Times New Roman" panose="02020603050405020304" pitchFamily="18" charset="0"/>
              </a:rPr>
              <a:t>документ </a:t>
            </a:r>
            <a:r>
              <a:rPr lang="uk-UA" sz="2000" dirty="0">
                <a:solidFill>
                  <a:schemeClr val="tx1"/>
                </a:solidFill>
                <a:latin typeface="Bahnschrift Condensed" panose="020B0502040204020203" pitchFamily="34" charset="0"/>
                <a:ea typeface="Times New Roman" panose="02020603050405020304" pitchFamily="18" charset="0"/>
              </a:rPr>
              <a:t>про проходження підвищення кваліфікації</a:t>
            </a:r>
          </a:p>
        </p:txBody>
      </p:sp>
      <p:sp>
        <p:nvSpPr>
          <p:cNvPr id="18" name="Виноска зі стрілкою вниз&#10; 17"/>
          <p:cNvSpPr/>
          <p:nvPr/>
        </p:nvSpPr>
        <p:spPr>
          <a:xfrm>
            <a:off x="3671299" y="1743199"/>
            <a:ext cx="8338517" cy="581078"/>
          </a:xfrm>
          <a:prstGeom prst="downArrow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2000" dirty="0" err="1">
                <a:solidFill>
                  <a:schemeClr val="tx1"/>
                </a:solidFill>
                <a:latin typeface="Bahnschrift Condensed" panose="020B0502040204020203" pitchFamily="34" charset="0"/>
                <a:ea typeface="Times New Roman" panose="02020603050405020304" pitchFamily="18" charset="0"/>
              </a:rPr>
              <a:t>протягом</a:t>
            </a:r>
            <a:r>
              <a:rPr lang="ru-RU" sz="2000" dirty="0">
                <a:solidFill>
                  <a:schemeClr val="tx1"/>
                </a:solidFill>
                <a:latin typeface="Bahnschrift Condensed" panose="020B0502040204020203" pitchFamily="34" charset="0"/>
                <a:ea typeface="Times New Roman" panose="02020603050405020304" pitchFamily="18" charset="0"/>
              </a:rPr>
              <a:t> 1 </a:t>
            </a:r>
            <a:r>
              <a:rPr lang="ru-RU" sz="2000" dirty="0" err="1">
                <a:solidFill>
                  <a:schemeClr val="tx1"/>
                </a:solidFill>
                <a:latin typeface="Bahnschrift Condensed" panose="020B0502040204020203" pitchFamily="34" charset="0"/>
                <a:ea typeface="Times New Roman" panose="02020603050405020304" pitchFamily="18" charset="0"/>
              </a:rPr>
              <a:t>місяця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після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завершення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підвищення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err="1">
                <a:solidFill>
                  <a:schemeClr val="tx1"/>
                </a:solidFill>
                <a:latin typeface="Bahnschrift Condensed" panose="020B0502040204020203" pitchFamily="34" charset="0"/>
                <a:ea typeface="Times New Roman" panose="02020603050405020304" pitchFamily="18" charset="0"/>
              </a:rPr>
              <a:t>кваліфікації</a:t>
            </a:r>
            <a:r>
              <a:rPr lang="ru-RU" sz="2000" dirty="0">
                <a:solidFill>
                  <a:schemeClr val="tx1"/>
                </a:solidFill>
                <a:latin typeface="Bahnschrift Condensed" panose="020B0502040204020203" pitchFamily="34" charset="0"/>
                <a:ea typeface="Times New Roman" panose="02020603050405020304" pitchFamily="18" charset="0"/>
              </a:rPr>
              <a:t> </a:t>
            </a:r>
            <a:endParaRPr lang="uk-UA" sz="2000" dirty="0">
              <a:solidFill>
                <a:schemeClr val="tx1"/>
              </a:solidFill>
              <a:latin typeface="Bahnschrift Condensed" panose="020B0502040204020203" pitchFamily="34" charset="0"/>
              <a:ea typeface="Times New Roman" panose="02020603050405020304" pitchFamily="18" charset="0"/>
            </a:endParaRPr>
          </a:p>
        </p:txBody>
      </p:sp>
      <p:sp>
        <p:nvSpPr>
          <p:cNvPr id="19" name="Виноска зі стрілкою вниз&#10; 18"/>
          <p:cNvSpPr/>
          <p:nvPr/>
        </p:nvSpPr>
        <p:spPr>
          <a:xfrm>
            <a:off x="3736519" y="3272814"/>
            <a:ext cx="8338517" cy="581078"/>
          </a:xfrm>
          <a:prstGeom prst="downArrow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2000" dirty="0" err="1">
                <a:solidFill>
                  <a:schemeClr val="tx1"/>
                </a:solidFill>
                <a:latin typeface="Bahnschrift Condensed" panose="020B0502040204020203" pitchFamily="34" charset="0"/>
                <a:ea typeface="Times New Roman" panose="02020603050405020304" pitchFamily="18" charset="0"/>
              </a:rPr>
              <a:t>протягом</a:t>
            </a:r>
            <a:r>
              <a:rPr lang="ru-RU" sz="2000" dirty="0">
                <a:solidFill>
                  <a:schemeClr val="tx1"/>
                </a:solidFill>
                <a:latin typeface="Bahnschrift Condensed" panose="020B0502040204020203" pitchFamily="34" charset="0"/>
                <a:ea typeface="Times New Roman" panose="02020603050405020304" pitchFamily="18" charset="0"/>
              </a:rPr>
              <a:t> 1 </a:t>
            </a:r>
            <a:r>
              <a:rPr lang="ru-RU" sz="2000" dirty="0" err="1">
                <a:solidFill>
                  <a:schemeClr val="tx1"/>
                </a:solidFill>
                <a:latin typeface="Bahnschrift Condensed" panose="020B0502040204020203" pitchFamily="34" charset="0"/>
                <a:ea typeface="Times New Roman" panose="02020603050405020304" pitchFamily="18" charset="0"/>
              </a:rPr>
              <a:t>місяця</a:t>
            </a:r>
            <a:r>
              <a:rPr lang="ru-RU" sz="2000" dirty="0">
                <a:solidFill>
                  <a:schemeClr val="tx1"/>
                </a:solidFill>
                <a:latin typeface="Bahnschrift Condensed" panose="020B0502040204020203" pitchFamily="34" charset="0"/>
                <a:ea typeface="Times New Roman" panose="02020603050405020304" pitchFamily="18" charset="0"/>
              </a:rPr>
              <a:t> </a:t>
            </a:r>
            <a:r>
              <a:rPr lang="ru-RU" sz="2000" dirty="0" smtClean="0">
                <a:solidFill>
                  <a:schemeClr val="tx1"/>
                </a:solidFill>
                <a:latin typeface="Bahnschrift Condensed" panose="020B0502040204020203" pitchFamily="34" charset="0"/>
                <a:ea typeface="Times New Roman" panose="02020603050405020304" pitchFamily="18" charset="0"/>
              </a:rPr>
              <a:t>з дня </a:t>
            </a:r>
            <a:r>
              <a:rPr lang="ru-RU" sz="2000" dirty="0" err="1" smtClean="0">
                <a:solidFill>
                  <a:schemeClr val="tx1"/>
                </a:solidFill>
                <a:latin typeface="Bahnschrift Condensed" panose="020B0502040204020203" pitchFamily="34" charset="0"/>
                <a:ea typeface="Times New Roman" panose="02020603050405020304" pitchFamily="18" charset="0"/>
              </a:rPr>
              <a:t>подання</a:t>
            </a:r>
            <a:r>
              <a:rPr lang="ru-RU" sz="2000" dirty="0" smtClean="0">
                <a:solidFill>
                  <a:schemeClr val="tx1"/>
                </a:solidFill>
                <a:latin typeface="Bahnschrift Condensed" panose="020B0502040204020203" pitchFamily="34" charset="0"/>
                <a:ea typeface="Times New Roman" panose="02020603050405020304" pitchFamily="18" charset="0"/>
              </a:rPr>
              <a:t> </a:t>
            </a:r>
            <a:r>
              <a:rPr lang="ru-RU" sz="2000" dirty="0" err="1" smtClean="0">
                <a:solidFill>
                  <a:schemeClr val="tx1"/>
                </a:solidFill>
                <a:latin typeface="Bahnschrift Condensed" panose="020B0502040204020203" pitchFamily="34" charset="0"/>
                <a:ea typeface="Times New Roman" panose="02020603050405020304" pitchFamily="18" charset="0"/>
              </a:rPr>
              <a:t>клапотання</a:t>
            </a:r>
            <a:endParaRPr lang="uk-UA" sz="2000" dirty="0">
              <a:solidFill>
                <a:schemeClr val="tx1"/>
              </a:solidFill>
              <a:latin typeface="Bahnschrift Condensed" panose="020B0502040204020203" pitchFamily="34" charset="0"/>
              <a:ea typeface="Times New Roman" panose="02020603050405020304" pitchFamily="18" charset="0"/>
            </a:endParaRPr>
          </a:p>
        </p:txBody>
      </p:sp>
      <p:sp>
        <p:nvSpPr>
          <p:cNvPr id="20" name="Округлений прямокутник 19"/>
          <p:cNvSpPr/>
          <p:nvPr/>
        </p:nvSpPr>
        <p:spPr>
          <a:xfrm>
            <a:off x="5345369" y="3883706"/>
            <a:ext cx="5287241" cy="69851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uk-UA" sz="2000" dirty="0" smtClean="0">
                <a:solidFill>
                  <a:schemeClr val="tx1"/>
                </a:solidFill>
                <a:latin typeface="Bahnschrift Condensed" panose="020B0502040204020203" pitchFamily="34" charset="0"/>
                <a:ea typeface="Times New Roman" panose="02020603050405020304" pitchFamily="18" charset="0"/>
              </a:rPr>
              <a:t>звіт педагогічного працівника на педагогічній раді</a:t>
            </a:r>
            <a:endParaRPr lang="uk-UA" sz="2000" dirty="0">
              <a:solidFill>
                <a:schemeClr val="tx1"/>
              </a:solidFill>
              <a:latin typeface="Bahnschrift Condensed" panose="020B0502040204020203" pitchFamily="34" charset="0"/>
              <a:ea typeface="Times New Roman" panose="02020603050405020304" pitchFamily="18" charset="0"/>
            </a:endParaRPr>
          </a:p>
        </p:txBody>
      </p:sp>
      <p:sp>
        <p:nvSpPr>
          <p:cNvPr id="21" name="Прямокутник 20"/>
          <p:cNvSpPr/>
          <p:nvPr/>
        </p:nvSpPr>
        <p:spPr>
          <a:xfrm>
            <a:off x="3948934" y="4698285"/>
            <a:ext cx="3390389" cy="815485"/>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uk-UA" sz="2000" dirty="0">
                <a:solidFill>
                  <a:schemeClr val="tx1"/>
                </a:solidFill>
                <a:latin typeface="Bahnschrift Condensed" panose="020B0502040204020203" pitchFamily="34" charset="0"/>
                <a:ea typeface="Times New Roman" panose="02020603050405020304" pitchFamily="18" charset="0"/>
              </a:rPr>
              <a:t>визнання результатів підвищення кваліфікації</a:t>
            </a:r>
          </a:p>
        </p:txBody>
      </p:sp>
      <p:sp>
        <p:nvSpPr>
          <p:cNvPr id="22" name="Прямокутник 21"/>
          <p:cNvSpPr/>
          <p:nvPr/>
        </p:nvSpPr>
        <p:spPr>
          <a:xfrm>
            <a:off x="7840558" y="5633235"/>
            <a:ext cx="4047903" cy="93494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uk-UA" sz="2000" dirty="0" smtClean="0">
                <a:solidFill>
                  <a:schemeClr val="tx1"/>
                </a:solidFill>
                <a:latin typeface="Bahnschrift Condensed" panose="020B0502040204020203" pitchFamily="34" charset="0"/>
                <a:ea typeface="Times New Roman" panose="02020603050405020304" pitchFamily="18" charset="0"/>
              </a:rPr>
              <a:t>рекомендації щодо повторного підвищення кваліфікації </a:t>
            </a:r>
            <a:endParaRPr lang="uk-UA" sz="2000" dirty="0">
              <a:solidFill>
                <a:schemeClr val="tx1"/>
              </a:solidFill>
              <a:latin typeface="Bahnschrift Condensed" panose="020B0502040204020203" pitchFamily="34" charset="0"/>
              <a:ea typeface="Times New Roman" panose="02020603050405020304" pitchFamily="18" charset="0"/>
            </a:endParaRPr>
          </a:p>
        </p:txBody>
      </p:sp>
      <p:sp>
        <p:nvSpPr>
          <p:cNvPr id="23" name="Виноска зі стрілкою вниз&#10; 22"/>
          <p:cNvSpPr/>
          <p:nvPr/>
        </p:nvSpPr>
        <p:spPr>
          <a:xfrm>
            <a:off x="7715355" y="4698285"/>
            <a:ext cx="4269328" cy="121523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uk-UA" sz="2000">
                <a:solidFill>
                  <a:prstClr val="black"/>
                </a:solidFill>
                <a:latin typeface="Bahnschrift Condensed" panose="020B0502040204020203" pitchFamily="34" charset="0"/>
                <a:ea typeface="Times New Roman" panose="02020603050405020304" pitchFamily="18" charset="0"/>
              </a:rPr>
              <a:t>невизнання результатів підвищення кваліфікації</a:t>
            </a:r>
            <a:endParaRPr lang="uk-UA" sz="2000" dirty="0">
              <a:solidFill>
                <a:prstClr val="black"/>
              </a:solidFill>
              <a:latin typeface="Bahnschrift Condensed" panose="020B0502040204020203" pitchFamily="34" charset="0"/>
              <a:ea typeface="Times New Roman" panose="02020603050405020304" pitchFamily="18" charset="0"/>
            </a:endParaRPr>
          </a:p>
        </p:txBody>
      </p:sp>
    </p:spTree>
    <p:extLst>
      <p:ext uri="{BB962C8B-B14F-4D97-AF65-F5344CB8AC3E}">
        <p14:creationId xmlns:p14="http://schemas.microsoft.com/office/powerpoint/2010/main" val="207235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47"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1737361"/>
            <a:ext cx="10515600" cy="2698162"/>
          </a:xfrm>
        </p:spPr>
        <p:txBody>
          <a:bodyPr>
            <a:normAutofit/>
          </a:bodyPr>
          <a:lstStyle/>
          <a:p>
            <a:pPr indent="0" algn="just">
              <a:buNone/>
            </a:pPr>
            <a:r>
              <a:rPr lang="uk-UA" dirty="0">
                <a:latin typeface="Bahnschrift Condensed" panose="020B0502040204020203" pitchFamily="34" charset="0"/>
                <a:ea typeface="Times New Roman" panose="02020603050405020304" pitchFamily="18" charset="0"/>
              </a:rPr>
              <a:t>п. </a:t>
            </a:r>
            <a:r>
              <a:rPr lang="uk-UA" dirty="0" smtClean="0">
                <a:latin typeface="Bahnschrift Condensed" panose="020B0502040204020203" pitchFamily="34" charset="0"/>
                <a:ea typeface="Times New Roman" panose="02020603050405020304" pitchFamily="18" charset="0"/>
              </a:rPr>
              <a:t>34. </a:t>
            </a:r>
            <a:endParaRPr lang="uk-UA" dirty="0">
              <a:latin typeface="Bahnschrift Condensed" panose="020B0502040204020203" pitchFamily="34" charset="0"/>
              <a:ea typeface="Times New Roman" panose="02020603050405020304" pitchFamily="18" charset="0"/>
            </a:endParaRPr>
          </a:p>
          <a:p>
            <a:pPr indent="0">
              <a:buNone/>
            </a:pPr>
            <a:r>
              <a:rPr lang="uk-UA" dirty="0">
                <a:latin typeface="Bahnschrift Condensed" panose="020B0502040204020203" pitchFamily="34" charset="0"/>
                <a:ea typeface="Times New Roman" panose="02020603050405020304" pitchFamily="18" charset="0"/>
              </a:rPr>
              <a:t>На час підвищення кваліфікації </a:t>
            </a:r>
            <a:r>
              <a:rPr lang="uk-UA" u="sng" dirty="0">
                <a:latin typeface="Bahnschrift Condensed" panose="020B0502040204020203" pitchFamily="34" charset="0"/>
                <a:ea typeface="Times New Roman" panose="02020603050405020304" pitchFamily="18" charset="0"/>
              </a:rPr>
              <a:t>відповідно до затвердженого плану</a:t>
            </a:r>
            <a:r>
              <a:rPr lang="uk-UA" dirty="0">
                <a:latin typeface="Bahnschrift Condensed" panose="020B0502040204020203" pitchFamily="34" charset="0"/>
                <a:ea typeface="Times New Roman" panose="02020603050405020304" pitchFamily="18" charset="0"/>
              </a:rPr>
              <a:t> з відривом від освітнього процесу в обсязі, визначеному законодавством, за педагогічним </a:t>
            </a:r>
            <a:r>
              <a:rPr lang="uk-UA" dirty="0" smtClean="0">
                <a:latin typeface="Bahnschrift Condensed" panose="020B0502040204020203" pitchFamily="34" charset="0"/>
                <a:ea typeface="Times New Roman" panose="02020603050405020304" pitchFamily="18" charset="0"/>
              </a:rPr>
              <a:t>працівником </a:t>
            </a:r>
            <a:r>
              <a:rPr lang="uk-UA" dirty="0">
                <a:latin typeface="Bahnschrift Condensed" panose="020B0502040204020203" pitchFamily="34" charset="0"/>
                <a:ea typeface="Times New Roman" panose="02020603050405020304" pitchFamily="18" charset="0"/>
              </a:rPr>
              <a:t>зберігається місце роботи (посада) із збереженням середньої заробітної плати.</a:t>
            </a:r>
            <a:endParaRPr lang="en-US" dirty="0">
              <a:latin typeface="Bahnschrift Condensed" panose="020B0502040204020203" pitchFamily="34" charset="0"/>
              <a:ea typeface="Times New Roman" panose="02020603050405020304" pitchFamily="18" charset="0"/>
            </a:endParaRPr>
          </a:p>
          <a:p>
            <a:pPr indent="0">
              <a:buNone/>
            </a:pPr>
            <a:endParaRPr lang="uk-UA" dirty="0"/>
          </a:p>
        </p:txBody>
      </p:sp>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grpSp>
      <p:sp>
        <p:nvSpPr>
          <p:cNvPr id="7" name="Заголовок 1"/>
          <p:cNvSpPr txBox="1">
            <a:spLocks/>
          </p:cNvSpPr>
          <p:nvPr/>
        </p:nvSpPr>
        <p:spPr>
          <a:xfrm>
            <a:off x="1011284" y="40361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Порядок підвищення кваліфікації педагогічних і науково-педагогічних працівників (п. </a:t>
            </a:r>
            <a:r>
              <a:rPr lang="uk-UA" sz="3200" b="1" dirty="0" smtClean="0">
                <a:solidFill>
                  <a:schemeClr val="tx2"/>
                </a:solidFill>
                <a:latin typeface="Calibri" panose="020F0502020204030204" pitchFamily="34" charset="0"/>
                <a:ea typeface="Calibri" panose="020F0502020204030204" pitchFamily="34" charset="0"/>
                <a:cs typeface="Times New Roman" panose="02020603050405020304" pitchFamily="18" charset="0"/>
              </a:rPr>
              <a:t>34</a:t>
            </a:r>
            <a:r>
              <a:rPr lang="uk-UA" sz="3200" b="1" dirty="0">
                <a:solidFill>
                  <a:schemeClr val="tx2"/>
                </a:solidFill>
                <a:latin typeface="Calibri" panose="020F0502020204030204" pitchFamily="34" charset="0"/>
                <a:ea typeface="Calibri" panose="020F0502020204030204" pitchFamily="34" charset="0"/>
                <a:cs typeface="Times New Roman" panose="02020603050405020304" pitchFamily="18" charset="0"/>
              </a:rPr>
              <a:t>)</a:t>
            </a: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0947" y="4878542"/>
            <a:ext cx="3616504" cy="1694657"/>
          </a:xfrm>
          <a:prstGeom prst="rect">
            <a:avLst/>
          </a:prstGeom>
        </p:spPr>
      </p:pic>
    </p:spTree>
    <p:extLst>
      <p:ext uri="{BB962C8B-B14F-4D97-AF65-F5344CB8AC3E}">
        <p14:creationId xmlns:p14="http://schemas.microsoft.com/office/powerpoint/2010/main" val="1464754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descr="значок докладчика">
            <a:extLst>
              <a:ext uri="{FF2B5EF4-FFF2-40B4-BE49-F238E27FC236}">
                <a16:creationId xmlns="" xmlns:a16="http://schemas.microsoft.com/office/drawing/2014/main" id="{A71D0101-1B2D-4ADD-B887-8C328798A512}"/>
              </a:ext>
            </a:extLst>
          </p:cNvPr>
          <p:cNvGrpSpPr/>
          <p:nvPr/>
        </p:nvGrpSpPr>
        <p:grpSpPr>
          <a:xfrm>
            <a:off x="11107784" y="234055"/>
            <a:ext cx="838200" cy="628650"/>
            <a:chOff x="1257300" y="7426325"/>
            <a:chExt cx="628650" cy="628650"/>
          </a:xfrm>
        </p:grpSpPr>
        <p:sp>
          <p:nvSpPr>
            <p:cNvPr id="5" name="Овал 175">
              <a:extLst>
                <a:ext uri="{FF2B5EF4-FFF2-40B4-BE49-F238E27FC236}">
                  <a16:creationId xmlns="" xmlns:a16="http://schemas.microsoft.com/office/drawing/2014/main" id="{B1C7585C-B502-4220-8CB3-8DBAE4772390}"/>
                </a:ext>
              </a:extLst>
            </p:cNvPr>
            <p:cNvSpPr>
              <a:spLocks noChangeArrowheads="1"/>
            </p:cNvSpPr>
            <p:nvPr/>
          </p:nvSpPr>
          <p:spPr bwMode="auto">
            <a:xfrm>
              <a:off x="1257300" y="7426325"/>
              <a:ext cx="628650" cy="628650"/>
            </a:xfrm>
            <a:prstGeom prst="ellipse">
              <a:avLst/>
            </a:prstGeom>
            <a:solidFill>
              <a:srgbClr val="FFFFFF"/>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sp>
          <p:nvSpPr>
            <p:cNvPr id="6" name="Полилиния 184">
              <a:extLst>
                <a:ext uri="{FF2B5EF4-FFF2-40B4-BE49-F238E27FC236}">
                  <a16:creationId xmlns="" xmlns:a16="http://schemas.microsoft.com/office/drawing/2014/main" id="{601CA39E-E609-410D-A437-E2CFA84C49D5}"/>
                </a:ext>
              </a:extLst>
            </p:cNvPr>
            <p:cNvSpPr>
              <a:spLocks noEditPoints="1"/>
            </p:cNvSpPr>
            <p:nvPr/>
          </p:nvSpPr>
          <p:spPr bwMode="auto">
            <a:xfrm>
              <a:off x="1346200" y="7515225"/>
              <a:ext cx="450850" cy="450850"/>
            </a:xfrm>
            <a:custGeom>
              <a:avLst/>
              <a:gdLst>
                <a:gd name="T0" fmla="*/ 50 w 142"/>
                <a:gd name="T1" fmla="*/ 18 h 142"/>
                <a:gd name="T2" fmla="*/ 14 w 142"/>
                <a:gd name="T3" fmla="*/ 18 h 142"/>
                <a:gd name="T4" fmla="*/ 32 w 142"/>
                <a:gd name="T5" fmla="*/ 4 h 142"/>
                <a:gd name="T6" fmla="*/ 32 w 142"/>
                <a:gd name="T7" fmla="*/ 32 h 142"/>
                <a:gd name="T8" fmla="*/ 32 w 142"/>
                <a:gd name="T9" fmla="*/ 4 h 142"/>
                <a:gd name="T10" fmla="*/ 62 w 142"/>
                <a:gd name="T11" fmla="*/ 18 h 142"/>
                <a:gd name="T12" fmla="*/ 60 w 142"/>
                <a:gd name="T13" fmla="*/ 32 h 142"/>
                <a:gd name="T14" fmla="*/ 21 w 142"/>
                <a:gd name="T15" fmla="*/ 39 h 142"/>
                <a:gd name="T16" fmla="*/ 0 w 142"/>
                <a:gd name="T17" fmla="*/ 98 h 142"/>
                <a:gd name="T18" fmla="*/ 14 w 142"/>
                <a:gd name="T19" fmla="*/ 132 h 142"/>
                <a:gd name="T20" fmla="*/ 40 w 142"/>
                <a:gd name="T21" fmla="*/ 142 h 142"/>
                <a:gd name="T22" fmla="*/ 50 w 142"/>
                <a:gd name="T23" fmla="*/ 57 h 142"/>
                <a:gd name="T24" fmla="*/ 60 w 142"/>
                <a:gd name="T25" fmla="*/ 101 h 142"/>
                <a:gd name="T26" fmla="*/ 96 w 142"/>
                <a:gd name="T27" fmla="*/ 133 h 142"/>
                <a:gd name="T28" fmla="*/ 76 w 142"/>
                <a:gd name="T29" fmla="*/ 142 h 142"/>
                <a:gd name="T30" fmla="*/ 80 w 142"/>
                <a:gd name="T31" fmla="*/ 137 h 142"/>
                <a:gd name="T32" fmla="*/ 96 w 142"/>
                <a:gd name="T33" fmla="*/ 142 h 142"/>
                <a:gd name="T34" fmla="*/ 101 w 142"/>
                <a:gd name="T35" fmla="*/ 137 h 142"/>
                <a:gd name="T36" fmla="*/ 117 w 142"/>
                <a:gd name="T37" fmla="*/ 142 h 142"/>
                <a:gd name="T38" fmla="*/ 122 w 142"/>
                <a:gd name="T39" fmla="*/ 133 h 142"/>
                <a:gd name="T40" fmla="*/ 101 w 142"/>
                <a:gd name="T41" fmla="*/ 101 h 142"/>
                <a:gd name="T42" fmla="*/ 138 w 142"/>
                <a:gd name="T43" fmla="*/ 32 h 142"/>
                <a:gd name="T44" fmla="*/ 135 w 142"/>
                <a:gd name="T45" fmla="*/ 18 h 142"/>
                <a:gd name="T46" fmla="*/ 46 w 142"/>
                <a:gd name="T47" fmla="*/ 132 h 142"/>
                <a:gd name="T48" fmla="*/ 34 w 142"/>
                <a:gd name="T49" fmla="*/ 138 h 142"/>
                <a:gd name="T50" fmla="*/ 30 w 142"/>
                <a:gd name="T51" fmla="*/ 110 h 142"/>
                <a:gd name="T52" fmla="*/ 24 w 142"/>
                <a:gd name="T53" fmla="*/ 138 h 142"/>
                <a:gd name="T54" fmla="*/ 18 w 142"/>
                <a:gd name="T55" fmla="*/ 69 h 142"/>
                <a:gd name="T56" fmla="*/ 14 w 142"/>
                <a:gd name="T57" fmla="*/ 94 h 142"/>
                <a:gd name="T58" fmla="*/ 5 w 142"/>
                <a:gd name="T59" fmla="*/ 59 h 142"/>
                <a:gd name="T60" fmla="*/ 83 w 142"/>
                <a:gd name="T61" fmla="*/ 43 h 142"/>
                <a:gd name="T62" fmla="*/ 83 w 142"/>
                <a:gd name="T63" fmla="*/ 53 h 142"/>
                <a:gd name="T64" fmla="*/ 133 w 142"/>
                <a:gd name="T65" fmla="*/ 96 h 142"/>
                <a:gd name="T66" fmla="*/ 64 w 142"/>
                <a:gd name="T67" fmla="*/ 57 h 142"/>
                <a:gd name="T68" fmla="*/ 92 w 142"/>
                <a:gd name="T69" fmla="*/ 48 h 142"/>
                <a:gd name="T70" fmla="*/ 64 w 142"/>
                <a:gd name="T71" fmla="*/ 39 h 142"/>
                <a:gd name="T72" fmla="*/ 133 w 142"/>
                <a:gd name="T73" fmla="*/ 32 h 142"/>
                <a:gd name="T74" fmla="*/ 135 w 142"/>
                <a:gd name="T75" fmla="*/ 27 h 142"/>
                <a:gd name="T76" fmla="*/ 60 w 142"/>
                <a:gd name="T77" fmla="*/ 25 h 142"/>
                <a:gd name="T78" fmla="*/ 135 w 142"/>
                <a:gd name="T79" fmla="*/ 23 h 142"/>
                <a:gd name="T80" fmla="*/ 135 w 142"/>
                <a:gd name="T81" fmla="*/ 27 h 142"/>
                <a:gd name="T82" fmla="*/ 96 w 142"/>
                <a:gd name="T83" fmla="*/ 70 h 142"/>
                <a:gd name="T84" fmla="*/ 118 w 142"/>
                <a:gd name="T85" fmla="*/ 66 h 142"/>
                <a:gd name="T86" fmla="*/ 115 w 142"/>
                <a:gd name="T87" fmla="*/ 62 h 142"/>
                <a:gd name="T88" fmla="*/ 126 w 142"/>
                <a:gd name="T89" fmla="*/ 73 h 142"/>
                <a:gd name="T90" fmla="*/ 122 w 142"/>
                <a:gd name="T91" fmla="*/ 70 h 142"/>
                <a:gd name="T92" fmla="*/ 96 w 142"/>
                <a:gd name="T93" fmla="*/ 77 h 142"/>
                <a:gd name="T94" fmla="*/ 81 w 142"/>
                <a:gd name="T95" fmla="*/ 8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42">
                  <a:moveTo>
                    <a:pt x="32" y="37"/>
                  </a:moveTo>
                  <a:cubicBezTo>
                    <a:pt x="42" y="37"/>
                    <a:pt x="50" y="28"/>
                    <a:pt x="50" y="18"/>
                  </a:cubicBezTo>
                  <a:cubicBezTo>
                    <a:pt x="50" y="8"/>
                    <a:pt x="42" y="0"/>
                    <a:pt x="32" y="0"/>
                  </a:cubicBezTo>
                  <a:cubicBezTo>
                    <a:pt x="22" y="0"/>
                    <a:pt x="14" y="8"/>
                    <a:pt x="14" y="18"/>
                  </a:cubicBezTo>
                  <a:cubicBezTo>
                    <a:pt x="14" y="28"/>
                    <a:pt x="22" y="37"/>
                    <a:pt x="32" y="37"/>
                  </a:cubicBezTo>
                  <a:close/>
                  <a:moveTo>
                    <a:pt x="32" y="4"/>
                  </a:moveTo>
                  <a:cubicBezTo>
                    <a:pt x="40" y="4"/>
                    <a:pt x="46" y="11"/>
                    <a:pt x="46" y="18"/>
                  </a:cubicBezTo>
                  <a:cubicBezTo>
                    <a:pt x="46" y="26"/>
                    <a:pt x="40" y="32"/>
                    <a:pt x="32" y="32"/>
                  </a:cubicBezTo>
                  <a:cubicBezTo>
                    <a:pt x="24" y="32"/>
                    <a:pt x="18" y="26"/>
                    <a:pt x="18" y="18"/>
                  </a:cubicBezTo>
                  <a:cubicBezTo>
                    <a:pt x="18" y="11"/>
                    <a:pt x="24" y="4"/>
                    <a:pt x="32" y="4"/>
                  </a:cubicBezTo>
                  <a:close/>
                  <a:moveTo>
                    <a:pt x="135" y="18"/>
                  </a:moveTo>
                  <a:cubicBezTo>
                    <a:pt x="62" y="18"/>
                    <a:pt x="62" y="18"/>
                    <a:pt x="62" y="18"/>
                  </a:cubicBezTo>
                  <a:cubicBezTo>
                    <a:pt x="58" y="18"/>
                    <a:pt x="55" y="21"/>
                    <a:pt x="55" y="25"/>
                  </a:cubicBezTo>
                  <a:cubicBezTo>
                    <a:pt x="55" y="28"/>
                    <a:pt x="57" y="31"/>
                    <a:pt x="60" y="32"/>
                  </a:cubicBezTo>
                  <a:cubicBezTo>
                    <a:pt x="60" y="39"/>
                    <a:pt x="60" y="39"/>
                    <a:pt x="60" y="39"/>
                  </a:cubicBezTo>
                  <a:cubicBezTo>
                    <a:pt x="21" y="39"/>
                    <a:pt x="21" y="39"/>
                    <a:pt x="21" y="39"/>
                  </a:cubicBezTo>
                  <a:cubicBezTo>
                    <a:pt x="9" y="39"/>
                    <a:pt x="0" y="48"/>
                    <a:pt x="0" y="59"/>
                  </a:cubicBezTo>
                  <a:cubicBezTo>
                    <a:pt x="0" y="98"/>
                    <a:pt x="0" y="98"/>
                    <a:pt x="0" y="98"/>
                  </a:cubicBezTo>
                  <a:cubicBezTo>
                    <a:pt x="14" y="98"/>
                    <a:pt x="14" y="98"/>
                    <a:pt x="14" y="98"/>
                  </a:cubicBezTo>
                  <a:cubicBezTo>
                    <a:pt x="14" y="132"/>
                    <a:pt x="14" y="132"/>
                    <a:pt x="14" y="132"/>
                  </a:cubicBezTo>
                  <a:cubicBezTo>
                    <a:pt x="14" y="137"/>
                    <a:pt x="18" y="142"/>
                    <a:pt x="24" y="142"/>
                  </a:cubicBezTo>
                  <a:cubicBezTo>
                    <a:pt x="40" y="142"/>
                    <a:pt x="40" y="142"/>
                    <a:pt x="40" y="142"/>
                  </a:cubicBezTo>
                  <a:cubicBezTo>
                    <a:pt x="46" y="142"/>
                    <a:pt x="50" y="137"/>
                    <a:pt x="50" y="132"/>
                  </a:cubicBezTo>
                  <a:cubicBezTo>
                    <a:pt x="50" y="57"/>
                    <a:pt x="50" y="57"/>
                    <a:pt x="50" y="57"/>
                  </a:cubicBezTo>
                  <a:cubicBezTo>
                    <a:pt x="60" y="57"/>
                    <a:pt x="60" y="57"/>
                    <a:pt x="60" y="57"/>
                  </a:cubicBezTo>
                  <a:cubicBezTo>
                    <a:pt x="60" y="101"/>
                    <a:pt x="60" y="101"/>
                    <a:pt x="60" y="101"/>
                  </a:cubicBezTo>
                  <a:cubicBezTo>
                    <a:pt x="96" y="101"/>
                    <a:pt x="96" y="101"/>
                    <a:pt x="96" y="101"/>
                  </a:cubicBezTo>
                  <a:cubicBezTo>
                    <a:pt x="96" y="133"/>
                    <a:pt x="96" y="133"/>
                    <a:pt x="96" y="133"/>
                  </a:cubicBezTo>
                  <a:cubicBezTo>
                    <a:pt x="76" y="133"/>
                    <a:pt x="76" y="133"/>
                    <a:pt x="76" y="133"/>
                  </a:cubicBezTo>
                  <a:cubicBezTo>
                    <a:pt x="76" y="142"/>
                    <a:pt x="76" y="142"/>
                    <a:pt x="76" y="142"/>
                  </a:cubicBezTo>
                  <a:cubicBezTo>
                    <a:pt x="80" y="142"/>
                    <a:pt x="80" y="142"/>
                    <a:pt x="80" y="142"/>
                  </a:cubicBezTo>
                  <a:cubicBezTo>
                    <a:pt x="80" y="137"/>
                    <a:pt x="80" y="137"/>
                    <a:pt x="80" y="137"/>
                  </a:cubicBezTo>
                  <a:cubicBezTo>
                    <a:pt x="96" y="137"/>
                    <a:pt x="96" y="137"/>
                    <a:pt x="96" y="137"/>
                  </a:cubicBezTo>
                  <a:cubicBezTo>
                    <a:pt x="96" y="142"/>
                    <a:pt x="96" y="142"/>
                    <a:pt x="96" y="142"/>
                  </a:cubicBezTo>
                  <a:cubicBezTo>
                    <a:pt x="101" y="142"/>
                    <a:pt x="101" y="142"/>
                    <a:pt x="101" y="142"/>
                  </a:cubicBezTo>
                  <a:cubicBezTo>
                    <a:pt x="101" y="137"/>
                    <a:pt x="101" y="137"/>
                    <a:pt x="101" y="137"/>
                  </a:cubicBezTo>
                  <a:cubicBezTo>
                    <a:pt x="117" y="137"/>
                    <a:pt x="117" y="137"/>
                    <a:pt x="117" y="137"/>
                  </a:cubicBezTo>
                  <a:cubicBezTo>
                    <a:pt x="117" y="142"/>
                    <a:pt x="117" y="142"/>
                    <a:pt x="117" y="142"/>
                  </a:cubicBezTo>
                  <a:cubicBezTo>
                    <a:pt x="122" y="142"/>
                    <a:pt x="122" y="142"/>
                    <a:pt x="122" y="142"/>
                  </a:cubicBezTo>
                  <a:cubicBezTo>
                    <a:pt x="122" y="133"/>
                    <a:pt x="122" y="133"/>
                    <a:pt x="122" y="133"/>
                  </a:cubicBezTo>
                  <a:cubicBezTo>
                    <a:pt x="101" y="133"/>
                    <a:pt x="101" y="133"/>
                    <a:pt x="101" y="133"/>
                  </a:cubicBezTo>
                  <a:cubicBezTo>
                    <a:pt x="101" y="101"/>
                    <a:pt x="101" y="101"/>
                    <a:pt x="101" y="101"/>
                  </a:cubicBezTo>
                  <a:cubicBezTo>
                    <a:pt x="138" y="101"/>
                    <a:pt x="138" y="101"/>
                    <a:pt x="138" y="101"/>
                  </a:cubicBezTo>
                  <a:cubicBezTo>
                    <a:pt x="138" y="32"/>
                    <a:pt x="138" y="32"/>
                    <a:pt x="138" y="32"/>
                  </a:cubicBezTo>
                  <a:cubicBezTo>
                    <a:pt x="140" y="31"/>
                    <a:pt x="142" y="28"/>
                    <a:pt x="142" y="25"/>
                  </a:cubicBezTo>
                  <a:cubicBezTo>
                    <a:pt x="142" y="21"/>
                    <a:pt x="139" y="18"/>
                    <a:pt x="135" y="18"/>
                  </a:cubicBezTo>
                  <a:close/>
                  <a:moveTo>
                    <a:pt x="46" y="53"/>
                  </a:moveTo>
                  <a:cubicBezTo>
                    <a:pt x="46" y="132"/>
                    <a:pt x="46" y="132"/>
                    <a:pt x="46" y="132"/>
                  </a:cubicBezTo>
                  <a:cubicBezTo>
                    <a:pt x="46" y="135"/>
                    <a:pt x="43" y="138"/>
                    <a:pt x="40" y="138"/>
                  </a:cubicBezTo>
                  <a:cubicBezTo>
                    <a:pt x="34" y="138"/>
                    <a:pt x="34" y="138"/>
                    <a:pt x="34" y="138"/>
                  </a:cubicBezTo>
                  <a:cubicBezTo>
                    <a:pt x="34" y="110"/>
                    <a:pt x="34" y="110"/>
                    <a:pt x="34" y="110"/>
                  </a:cubicBezTo>
                  <a:cubicBezTo>
                    <a:pt x="30" y="110"/>
                    <a:pt x="30" y="110"/>
                    <a:pt x="30" y="110"/>
                  </a:cubicBezTo>
                  <a:cubicBezTo>
                    <a:pt x="30" y="138"/>
                    <a:pt x="30" y="138"/>
                    <a:pt x="30" y="138"/>
                  </a:cubicBezTo>
                  <a:cubicBezTo>
                    <a:pt x="24" y="138"/>
                    <a:pt x="24" y="138"/>
                    <a:pt x="24" y="138"/>
                  </a:cubicBezTo>
                  <a:cubicBezTo>
                    <a:pt x="21" y="138"/>
                    <a:pt x="18" y="135"/>
                    <a:pt x="18" y="132"/>
                  </a:cubicBezTo>
                  <a:cubicBezTo>
                    <a:pt x="18" y="69"/>
                    <a:pt x="18" y="69"/>
                    <a:pt x="18" y="69"/>
                  </a:cubicBezTo>
                  <a:cubicBezTo>
                    <a:pt x="14" y="69"/>
                    <a:pt x="14" y="69"/>
                    <a:pt x="14" y="69"/>
                  </a:cubicBezTo>
                  <a:cubicBezTo>
                    <a:pt x="14" y="94"/>
                    <a:pt x="14" y="94"/>
                    <a:pt x="14" y="94"/>
                  </a:cubicBezTo>
                  <a:cubicBezTo>
                    <a:pt x="5" y="94"/>
                    <a:pt x="5" y="94"/>
                    <a:pt x="5" y="94"/>
                  </a:cubicBezTo>
                  <a:cubicBezTo>
                    <a:pt x="5" y="59"/>
                    <a:pt x="5" y="59"/>
                    <a:pt x="5" y="59"/>
                  </a:cubicBezTo>
                  <a:cubicBezTo>
                    <a:pt x="5" y="51"/>
                    <a:pt x="12" y="43"/>
                    <a:pt x="21" y="43"/>
                  </a:cubicBezTo>
                  <a:cubicBezTo>
                    <a:pt x="83" y="43"/>
                    <a:pt x="83" y="43"/>
                    <a:pt x="83" y="43"/>
                  </a:cubicBezTo>
                  <a:cubicBezTo>
                    <a:pt x="85" y="43"/>
                    <a:pt x="87" y="45"/>
                    <a:pt x="87" y="48"/>
                  </a:cubicBezTo>
                  <a:cubicBezTo>
                    <a:pt x="87" y="51"/>
                    <a:pt x="85" y="53"/>
                    <a:pt x="83" y="53"/>
                  </a:cubicBezTo>
                  <a:cubicBezTo>
                    <a:pt x="46" y="53"/>
                    <a:pt x="46" y="53"/>
                    <a:pt x="46" y="53"/>
                  </a:cubicBezTo>
                  <a:close/>
                  <a:moveTo>
                    <a:pt x="133" y="96"/>
                  </a:moveTo>
                  <a:cubicBezTo>
                    <a:pt x="64" y="96"/>
                    <a:pt x="64" y="96"/>
                    <a:pt x="64" y="96"/>
                  </a:cubicBezTo>
                  <a:cubicBezTo>
                    <a:pt x="64" y="57"/>
                    <a:pt x="64" y="57"/>
                    <a:pt x="64" y="57"/>
                  </a:cubicBezTo>
                  <a:cubicBezTo>
                    <a:pt x="83" y="57"/>
                    <a:pt x="83" y="57"/>
                    <a:pt x="83" y="57"/>
                  </a:cubicBezTo>
                  <a:cubicBezTo>
                    <a:pt x="88" y="57"/>
                    <a:pt x="92" y="53"/>
                    <a:pt x="92" y="48"/>
                  </a:cubicBezTo>
                  <a:cubicBezTo>
                    <a:pt x="92" y="43"/>
                    <a:pt x="88" y="39"/>
                    <a:pt x="83" y="39"/>
                  </a:cubicBezTo>
                  <a:cubicBezTo>
                    <a:pt x="64" y="39"/>
                    <a:pt x="64" y="39"/>
                    <a:pt x="64" y="39"/>
                  </a:cubicBezTo>
                  <a:cubicBezTo>
                    <a:pt x="64" y="32"/>
                    <a:pt x="64" y="32"/>
                    <a:pt x="64" y="32"/>
                  </a:cubicBezTo>
                  <a:cubicBezTo>
                    <a:pt x="133" y="32"/>
                    <a:pt x="133" y="32"/>
                    <a:pt x="133" y="32"/>
                  </a:cubicBezTo>
                  <a:cubicBezTo>
                    <a:pt x="133" y="96"/>
                    <a:pt x="133" y="96"/>
                    <a:pt x="133" y="96"/>
                  </a:cubicBezTo>
                  <a:close/>
                  <a:moveTo>
                    <a:pt x="135" y="27"/>
                  </a:moveTo>
                  <a:cubicBezTo>
                    <a:pt x="62" y="27"/>
                    <a:pt x="62" y="27"/>
                    <a:pt x="62" y="27"/>
                  </a:cubicBezTo>
                  <a:cubicBezTo>
                    <a:pt x="61" y="27"/>
                    <a:pt x="60" y="26"/>
                    <a:pt x="60" y="25"/>
                  </a:cubicBezTo>
                  <a:cubicBezTo>
                    <a:pt x="60" y="24"/>
                    <a:pt x="61" y="23"/>
                    <a:pt x="62" y="23"/>
                  </a:cubicBezTo>
                  <a:cubicBezTo>
                    <a:pt x="135" y="23"/>
                    <a:pt x="135" y="23"/>
                    <a:pt x="135" y="23"/>
                  </a:cubicBezTo>
                  <a:cubicBezTo>
                    <a:pt x="137" y="23"/>
                    <a:pt x="138" y="24"/>
                    <a:pt x="138" y="25"/>
                  </a:cubicBezTo>
                  <a:cubicBezTo>
                    <a:pt x="138" y="26"/>
                    <a:pt x="137" y="27"/>
                    <a:pt x="135" y="27"/>
                  </a:cubicBezTo>
                  <a:close/>
                  <a:moveTo>
                    <a:pt x="81" y="85"/>
                  </a:moveTo>
                  <a:cubicBezTo>
                    <a:pt x="96" y="70"/>
                    <a:pt x="96" y="70"/>
                    <a:pt x="96" y="70"/>
                  </a:cubicBezTo>
                  <a:cubicBezTo>
                    <a:pt x="105" y="79"/>
                    <a:pt x="105" y="79"/>
                    <a:pt x="105" y="79"/>
                  </a:cubicBezTo>
                  <a:cubicBezTo>
                    <a:pt x="118" y="66"/>
                    <a:pt x="118" y="66"/>
                    <a:pt x="118" y="66"/>
                  </a:cubicBezTo>
                  <a:cubicBezTo>
                    <a:pt x="115" y="66"/>
                    <a:pt x="115" y="66"/>
                    <a:pt x="115" y="66"/>
                  </a:cubicBezTo>
                  <a:cubicBezTo>
                    <a:pt x="115" y="62"/>
                    <a:pt x="115" y="62"/>
                    <a:pt x="115" y="62"/>
                  </a:cubicBezTo>
                  <a:cubicBezTo>
                    <a:pt x="126" y="62"/>
                    <a:pt x="126" y="62"/>
                    <a:pt x="126" y="62"/>
                  </a:cubicBezTo>
                  <a:cubicBezTo>
                    <a:pt x="126" y="73"/>
                    <a:pt x="126" y="73"/>
                    <a:pt x="126" y="73"/>
                  </a:cubicBezTo>
                  <a:cubicBezTo>
                    <a:pt x="122" y="73"/>
                    <a:pt x="122" y="73"/>
                    <a:pt x="122" y="73"/>
                  </a:cubicBezTo>
                  <a:cubicBezTo>
                    <a:pt x="122" y="70"/>
                    <a:pt x="122" y="70"/>
                    <a:pt x="122" y="70"/>
                  </a:cubicBezTo>
                  <a:cubicBezTo>
                    <a:pt x="105" y="86"/>
                    <a:pt x="105" y="86"/>
                    <a:pt x="105" y="86"/>
                  </a:cubicBezTo>
                  <a:cubicBezTo>
                    <a:pt x="96" y="77"/>
                    <a:pt x="96" y="77"/>
                    <a:pt x="96" y="77"/>
                  </a:cubicBezTo>
                  <a:cubicBezTo>
                    <a:pt x="84" y="89"/>
                    <a:pt x="84" y="89"/>
                    <a:pt x="84" y="89"/>
                  </a:cubicBezTo>
                  <a:lnTo>
                    <a:pt x="81" y="85"/>
                  </a:lnTo>
                  <a:close/>
                </a:path>
              </a:pathLst>
            </a:custGeom>
            <a:solidFill>
              <a:srgbClr val="000000">
                <a:alpha val="50000"/>
              </a:srgbClr>
            </a:solidFill>
            <a:ln>
              <a:noFill/>
            </a:ln>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rgbClr val="999999"/>
                </a:solidFill>
                <a:effectLst/>
                <a:uLnTx/>
                <a:uFillTx/>
                <a:latin typeface="Times New Roman"/>
                <a:ea typeface="+mn-ea"/>
                <a:cs typeface="+mn-cs"/>
              </a:endParaRPr>
            </a:p>
          </p:txBody>
        </p:sp>
      </p:grpSp>
      <p:sp>
        <p:nvSpPr>
          <p:cNvPr id="9" name="Прямокутник 8"/>
          <p:cNvSpPr/>
          <p:nvPr/>
        </p:nvSpPr>
        <p:spPr>
          <a:xfrm>
            <a:off x="1274219" y="1527200"/>
            <a:ext cx="4890277" cy="1446550"/>
          </a:xfrm>
          <a:prstGeom prst="rect">
            <a:avLst/>
          </a:prstGeom>
          <a:noFill/>
        </p:spPr>
        <p:txBody>
          <a:bodyPr wrap="square" lIns="91440" tIns="45720" rIns="91440" bIns="45720">
            <a:spAutoFit/>
          </a:bodyPr>
          <a:lstStyle/>
          <a:p>
            <a:pPr algn="ctr"/>
            <a:r>
              <a:rPr lang="uk-UA" sz="44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Запрошую до співпраці!</a:t>
            </a:r>
            <a:endParaRPr lang="uk-UA" sz="4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650" y="3249755"/>
            <a:ext cx="6623932" cy="2803786"/>
          </a:xfrm>
          <a:prstGeom prst="rect">
            <a:avLst/>
          </a:prstGeom>
        </p:spPr>
      </p:pic>
      <p:sp>
        <p:nvSpPr>
          <p:cNvPr id="11" name="TextBox 10"/>
          <p:cNvSpPr txBox="1"/>
          <p:nvPr/>
        </p:nvSpPr>
        <p:spPr>
          <a:xfrm>
            <a:off x="7666518" y="5653431"/>
            <a:ext cx="4088347" cy="800219"/>
          </a:xfrm>
          <a:prstGeom prst="rect">
            <a:avLst/>
          </a:prstGeom>
          <a:noFill/>
        </p:spPr>
        <p:txBody>
          <a:bodyPr wrap="square" rtlCol="0">
            <a:spAutoFit/>
          </a:bodyPr>
          <a:lstStyle/>
          <a:p>
            <a:r>
              <a:rPr lang="en-US" sz="2800" dirty="0" smtClean="0"/>
              <a:t>aluona2603@gmail.com</a:t>
            </a:r>
          </a:p>
          <a:p>
            <a:endParaRPr lang="uk-UA" dirty="0"/>
          </a:p>
        </p:txBody>
      </p:sp>
      <p:sp>
        <p:nvSpPr>
          <p:cNvPr id="2" name="Прямокутник 1"/>
          <p:cNvSpPr/>
          <p:nvPr/>
        </p:nvSpPr>
        <p:spPr>
          <a:xfrm>
            <a:off x="7425559" y="3150374"/>
            <a:ext cx="4719059" cy="1211614"/>
          </a:xfrm>
          <a:prstGeom prst="rect">
            <a:avLst/>
          </a:prstGeom>
        </p:spPr>
        <p:txBody>
          <a:bodyPr wrap="square">
            <a:spAutoFit/>
          </a:bodyPr>
          <a:lstStyle/>
          <a:p>
            <a:pPr>
              <a:lnSpc>
                <a:spcPct val="115000"/>
              </a:lnSpc>
              <a:spcAft>
                <a:spcPts val="1000"/>
              </a:spcAft>
            </a:pPr>
            <a:r>
              <a:rPr lang="uk-UA" sz="2800" b="1" i="1" dirty="0" err="1" smtClean="0">
                <a:latin typeface="Calibri" panose="020F0502020204030204" pitchFamily="34" charset="0"/>
                <a:ea typeface="Calibri" panose="020F0502020204030204" pitchFamily="34" charset="0"/>
                <a:cs typeface="Times New Roman" panose="02020603050405020304" pitchFamily="18" charset="0"/>
              </a:rPr>
              <a:t>Дідик</a:t>
            </a:r>
            <a:r>
              <a:rPr lang="uk-UA" sz="2800" b="1" i="1" dirty="0" smtClean="0">
                <a:latin typeface="Calibri" panose="020F0502020204030204" pitchFamily="34" charset="0"/>
                <a:ea typeface="Calibri" panose="020F0502020204030204" pitchFamily="34" charset="0"/>
                <a:cs typeface="Times New Roman" panose="02020603050405020304" pitchFamily="18" charset="0"/>
              </a:rPr>
              <a:t> </a:t>
            </a:r>
            <a:r>
              <a:rPr lang="uk-UA" sz="2800" b="1" i="1" dirty="0" err="1" smtClean="0">
                <a:latin typeface="Calibri" panose="020F0502020204030204" pitchFamily="34" charset="0"/>
                <a:ea typeface="Calibri" panose="020F0502020204030204" pitchFamily="34" charset="0"/>
                <a:cs typeface="Times New Roman" panose="02020603050405020304" pitchFamily="18" charset="0"/>
              </a:rPr>
              <a:t>Альона</a:t>
            </a:r>
            <a:r>
              <a:rPr lang="uk-UA" sz="2800" b="1" i="1" dirty="0" smtClean="0">
                <a:latin typeface="Calibri" panose="020F0502020204030204" pitchFamily="34" charset="0"/>
                <a:ea typeface="Calibri" panose="020F0502020204030204" pitchFamily="34" charset="0"/>
                <a:cs typeface="Times New Roman" panose="02020603050405020304" pitchFamily="18" charset="0"/>
              </a:rPr>
              <a:t> Петрівна</a:t>
            </a:r>
          </a:p>
          <a:p>
            <a:pPr>
              <a:lnSpc>
                <a:spcPct val="115000"/>
              </a:lnSpc>
              <a:spcAft>
                <a:spcPts val="1000"/>
              </a:spcAft>
            </a:pPr>
            <a:r>
              <a:rPr lang="uk-UA" sz="2800" b="1" i="1" dirty="0" smtClean="0">
                <a:latin typeface="Calibri" panose="020F0502020204030204" pitchFamily="34" charset="0"/>
                <a:ea typeface="Calibri" panose="020F0502020204030204" pitchFamily="34" charset="0"/>
                <a:cs typeface="Times New Roman" panose="02020603050405020304" pitchFamily="18" charset="0"/>
              </a:rPr>
              <a:t>Консультант ЦПРПП ВМР </a:t>
            </a:r>
            <a:endParaRPr lang="uk-UA"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Прямокутник 2"/>
          <p:cNvSpPr/>
          <p:nvPr/>
        </p:nvSpPr>
        <p:spPr>
          <a:xfrm>
            <a:off x="8053084" y="5037879"/>
            <a:ext cx="3315216" cy="480131"/>
          </a:xfrm>
          <a:prstGeom prst="rect">
            <a:avLst/>
          </a:prstGeom>
        </p:spPr>
        <p:txBody>
          <a:bodyPr wrap="square">
            <a:spAutoFit/>
          </a:bodyPr>
          <a:lstStyle/>
          <a:p>
            <a:pPr marL="0" marR="0" lvl="0" indent="0" defTabSz="914400" eaLnBrk="0" fontAlgn="auto" latinLnBrk="0" hangingPunct="0">
              <a:lnSpc>
                <a:spcPct val="90000"/>
              </a:lnSpc>
              <a:spcBef>
                <a:spcPct val="0"/>
              </a:spcBef>
              <a:spcAft>
                <a:spcPts val="0"/>
              </a:spcAft>
              <a:buClrTx/>
              <a:buSzTx/>
              <a:buFontTx/>
              <a:buNone/>
              <a:tabLst/>
              <a:defRPr/>
            </a:pPr>
            <a:r>
              <a:rPr kumimoji="0" lang="en-GB" sz="2800" b="1" i="0" u="none" strike="noStrike" kern="0" cap="none" spc="0" normalizeH="0" baseline="0" noProof="0" dirty="0">
                <a:ln>
                  <a:noFill/>
                </a:ln>
                <a:solidFill>
                  <a:srgbClr val="072F67"/>
                </a:solidFill>
                <a:effectLst/>
                <a:uLnTx/>
                <a:uFillTx/>
              </a:rPr>
              <a:t>(</a:t>
            </a:r>
            <a:r>
              <a:rPr kumimoji="0" lang="en-GB" sz="2800" b="1" i="0" u="none" strike="noStrike" kern="0" cap="none" spc="0" normalizeH="0" baseline="0" noProof="0" dirty="0" smtClean="0">
                <a:ln>
                  <a:noFill/>
                </a:ln>
                <a:solidFill>
                  <a:srgbClr val="072F67"/>
                </a:solidFill>
                <a:effectLst/>
                <a:uLnTx/>
                <a:uFillTx/>
              </a:rPr>
              <a:t>0</a:t>
            </a:r>
            <a:r>
              <a:rPr kumimoji="0" lang="uk-UA" sz="2800" b="1" i="0" u="none" strike="noStrike" kern="0" cap="none" spc="0" normalizeH="0" baseline="0" noProof="0" dirty="0" smtClean="0">
                <a:ln>
                  <a:noFill/>
                </a:ln>
                <a:solidFill>
                  <a:srgbClr val="072F67"/>
                </a:solidFill>
                <a:effectLst/>
                <a:uLnTx/>
                <a:uFillTx/>
              </a:rPr>
              <a:t>67</a:t>
            </a:r>
            <a:r>
              <a:rPr kumimoji="0" lang="en-GB" sz="2800" b="1" i="0" u="none" strike="noStrike" kern="0" cap="none" spc="0" normalizeH="0" baseline="0" noProof="0" dirty="0" smtClean="0">
                <a:ln>
                  <a:noFill/>
                </a:ln>
                <a:solidFill>
                  <a:srgbClr val="072F67"/>
                </a:solidFill>
                <a:effectLst/>
                <a:uLnTx/>
                <a:uFillTx/>
              </a:rPr>
              <a:t>)</a:t>
            </a:r>
            <a:r>
              <a:rPr kumimoji="0" lang="uk-UA" sz="2800" b="1" i="0" u="none" strike="noStrike" kern="0" cap="none" spc="0" normalizeH="0" baseline="0" noProof="0" dirty="0" smtClean="0">
                <a:ln>
                  <a:noFill/>
                </a:ln>
                <a:solidFill>
                  <a:srgbClr val="072F67"/>
                </a:solidFill>
                <a:effectLst/>
                <a:uLnTx/>
                <a:uFillTx/>
              </a:rPr>
              <a:t> 858</a:t>
            </a:r>
            <a:r>
              <a:rPr kumimoji="0" lang="en-GB" sz="2800" b="1" i="0" u="none" strike="noStrike" kern="0" cap="none" spc="0" normalizeH="0" baseline="0" noProof="0" dirty="0" smtClean="0">
                <a:ln>
                  <a:noFill/>
                </a:ln>
                <a:solidFill>
                  <a:srgbClr val="072F67"/>
                </a:solidFill>
                <a:effectLst/>
                <a:uLnTx/>
                <a:uFillTx/>
              </a:rPr>
              <a:t> </a:t>
            </a:r>
            <a:r>
              <a:rPr kumimoji="0" lang="uk-UA" sz="2800" b="1" i="0" u="none" strike="noStrike" kern="0" cap="none" spc="0" normalizeH="0" baseline="0" noProof="0" dirty="0" smtClean="0">
                <a:ln>
                  <a:noFill/>
                </a:ln>
                <a:solidFill>
                  <a:srgbClr val="072F67"/>
                </a:solidFill>
                <a:effectLst/>
                <a:uLnTx/>
                <a:uFillTx/>
              </a:rPr>
              <a:t>61</a:t>
            </a:r>
            <a:r>
              <a:rPr kumimoji="0" lang="en-GB" sz="2800" b="1" i="0" u="none" strike="noStrike" kern="0" cap="none" spc="0" normalizeH="0" baseline="0" noProof="0" dirty="0" smtClean="0">
                <a:ln>
                  <a:noFill/>
                </a:ln>
                <a:solidFill>
                  <a:srgbClr val="072F67"/>
                </a:solidFill>
                <a:effectLst/>
                <a:uLnTx/>
                <a:uFillTx/>
              </a:rPr>
              <a:t> </a:t>
            </a:r>
            <a:r>
              <a:rPr kumimoji="0" lang="uk-UA" sz="2800" b="1" i="0" u="none" strike="noStrike" kern="0" cap="none" spc="0" normalizeH="0" baseline="0" noProof="0" dirty="0" smtClean="0">
                <a:ln>
                  <a:noFill/>
                </a:ln>
                <a:solidFill>
                  <a:srgbClr val="072F67"/>
                </a:solidFill>
                <a:effectLst/>
                <a:uLnTx/>
                <a:uFillTx/>
              </a:rPr>
              <a:t>59</a:t>
            </a:r>
            <a:endParaRPr kumimoji="0" lang="en-GB" sz="2800" b="1" i="0" u="none" strike="noStrike" kern="0" cap="none" spc="0" normalizeH="0" baseline="0" noProof="0" dirty="0">
              <a:ln>
                <a:noFill/>
              </a:ln>
              <a:solidFill>
                <a:srgbClr val="072F67"/>
              </a:solidFill>
              <a:effectLst/>
              <a:uLnTx/>
              <a:uFillTx/>
            </a:endParaRPr>
          </a:p>
        </p:txBody>
      </p:sp>
      <p:pic>
        <p:nvPicPr>
          <p:cNvPr id="12" name="Рисунок 11"/>
          <p:cNvPicPr/>
          <p:nvPr/>
        </p:nvPicPr>
        <p:blipFill>
          <a:blip r:embed="rId4">
            <a:extLst>
              <a:ext uri="{28A0092B-C50C-407E-A947-70E740481C1C}">
                <a14:useLocalDpi xmlns:a14="http://schemas.microsoft.com/office/drawing/2010/main" val="0"/>
              </a:ext>
            </a:extLst>
          </a:blip>
          <a:srcRect/>
          <a:stretch>
            <a:fillRect/>
          </a:stretch>
        </p:blipFill>
        <p:spPr bwMode="auto">
          <a:xfrm>
            <a:off x="7911102" y="234055"/>
            <a:ext cx="2840008" cy="2760678"/>
          </a:xfrm>
          <a:prstGeom prst="ellipse">
            <a:avLst/>
          </a:prstGeom>
          <a:ln>
            <a:noFill/>
          </a:ln>
          <a:effectLst>
            <a:softEdge rad="112500"/>
          </a:effectLst>
        </p:spPr>
      </p:pic>
    </p:spTree>
    <p:extLst>
      <p:ext uri="{BB962C8B-B14F-4D97-AF65-F5344CB8AC3E}">
        <p14:creationId xmlns:p14="http://schemas.microsoft.com/office/powerpoint/2010/main" val="34690987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Місце для номера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fld id="{5677B0FF-E486-49AF-A8DF-C761BBE05AB6}" type="slidenum">
              <a:rPr lang="uk-UA" smtClean="0">
                <a:solidFill>
                  <a:srgbClr val="000000"/>
                </a:solidFill>
                <a:latin typeface="Times New Roman" pitchFamily="18" charset="0"/>
              </a:rPr>
              <a:pPr/>
              <a:t>4</a:t>
            </a:fld>
            <a:endParaRPr lang="uk-UA" smtClean="0">
              <a:solidFill>
                <a:srgbClr val="000000"/>
              </a:solidFill>
              <a:latin typeface="Times New Roman" pitchFamily="18" charset="0"/>
            </a:endParaRPr>
          </a:p>
        </p:txBody>
      </p:sp>
      <p:pic>
        <p:nvPicPr>
          <p:cNvPr id="30" name="Рисунок 93"/>
          <p:cNvPicPr>
            <a:picLocks noChangeAspect="1"/>
          </p:cNvPicPr>
          <p:nvPr/>
        </p:nvPicPr>
        <p:blipFill>
          <a:blip r:embed="rId2" cstate="print">
            <a:duotone>
              <a:prstClr val="black"/>
              <a:srgbClr val="CEB966">
                <a:tint val="45000"/>
                <a:satMod val="400000"/>
              </a:srgbClr>
            </a:duotone>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979955" y="2536448"/>
            <a:ext cx="3744416" cy="1785104"/>
          </a:xfrm>
          <a:prstGeom prst="rect">
            <a:avLst/>
          </a:prstGeom>
          <a:noFill/>
        </p:spPr>
        <p:txBody>
          <a:bodyPr wrap="square" rtlCol="0">
            <a:spAutoFit/>
          </a:bodyPr>
          <a:lstStyle/>
          <a:p>
            <a:pPr algn="ctr" defTabSz="914400"/>
            <a:r>
              <a:rPr lang="uk-UA" sz="3200" b="1" dirty="0">
                <a:solidFill>
                  <a:srgbClr val="1F497D">
                    <a:lumMod val="75000"/>
                  </a:srgbClr>
                </a:solidFill>
              </a:rPr>
              <a:t>Структура професійного стандарту</a:t>
            </a:r>
          </a:p>
          <a:p>
            <a:pPr defTabSz="914400"/>
            <a:endParaRPr lang="ru-RU" sz="1400" b="1" dirty="0">
              <a:solidFill>
                <a:srgbClr val="0070C0"/>
              </a:solidFill>
            </a:endParaRPr>
          </a:p>
        </p:txBody>
      </p:sp>
      <p:sp>
        <p:nvSpPr>
          <p:cNvPr id="5" name="TextBox 4"/>
          <p:cNvSpPr txBox="1"/>
          <p:nvPr/>
        </p:nvSpPr>
        <p:spPr>
          <a:xfrm>
            <a:off x="8208235" y="3219602"/>
            <a:ext cx="3360372" cy="1015663"/>
          </a:xfrm>
          <a:prstGeom prst="rect">
            <a:avLst/>
          </a:prstGeom>
          <a:noFill/>
        </p:spPr>
        <p:txBody>
          <a:bodyPr wrap="square" rtlCol="0">
            <a:spAutoFit/>
          </a:bodyPr>
          <a:lstStyle/>
          <a:p>
            <a:pPr algn="ctr" defTabSz="914400"/>
            <a:r>
              <a:rPr lang="uk-UA" sz="2000" b="1" dirty="0" smtClean="0">
                <a:solidFill>
                  <a:srgbClr val="0070C0"/>
                </a:solidFill>
              </a:rPr>
              <a:t>3  </a:t>
            </a:r>
            <a:r>
              <a:rPr lang="ru-RU" sz="2000" b="1" dirty="0" err="1">
                <a:solidFill>
                  <a:srgbClr val="0070C0"/>
                </a:solidFill>
              </a:rPr>
              <a:t>Основні</a:t>
            </a:r>
            <a:r>
              <a:rPr lang="ru-RU" sz="2000" b="1" dirty="0">
                <a:solidFill>
                  <a:srgbClr val="0070C0"/>
                </a:solidFill>
              </a:rPr>
              <a:t> </a:t>
            </a:r>
            <a:r>
              <a:rPr lang="ru-RU" sz="2000" b="1" dirty="0" err="1">
                <a:solidFill>
                  <a:srgbClr val="0070C0"/>
                </a:solidFill>
              </a:rPr>
              <a:t>документи</a:t>
            </a:r>
            <a:r>
              <a:rPr lang="ru-RU" sz="2000" b="1" dirty="0">
                <a:solidFill>
                  <a:srgbClr val="0070C0"/>
                </a:solidFill>
              </a:rPr>
              <a:t>, </a:t>
            </a:r>
            <a:r>
              <a:rPr lang="ru-RU" sz="2000" b="1" dirty="0" err="1">
                <a:solidFill>
                  <a:srgbClr val="0070C0"/>
                </a:solidFill>
              </a:rPr>
              <a:t>що</a:t>
            </a:r>
            <a:r>
              <a:rPr lang="ru-RU" sz="2000" b="1" dirty="0">
                <a:solidFill>
                  <a:srgbClr val="0070C0"/>
                </a:solidFill>
              </a:rPr>
              <a:t> </a:t>
            </a:r>
            <a:r>
              <a:rPr lang="ru-RU" sz="2000" b="1" dirty="0" err="1">
                <a:solidFill>
                  <a:srgbClr val="0070C0"/>
                </a:solidFill>
              </a:rPr>
              <a:t>регулюють</a:t>
            </a:r>
            <a:r>
              <a:rPr lang="ru-RU" sz="2000" b="1" dirty="0">
                <a:solidFill>
                  <a:srgbClr val="0070C0"/>
                </a:solidFill>
              </a:rPr>
              <a:t> </a:t>
            </a:r>
            <a:r>
              <a:rPr lang="ru-RU" sz="2000" b="1" dirty="0" err="1">
                <a:solidFill>
                  <a:srgbClr val="0070C0"/>
                </a:solidFill>
              </a:rPr>
              <a:t>професійну</a:t>
            </a:r>
            <a:r>
              <a:rPr lang="ru-RU" sz="2000" b="1" dirty="0">
                <a:solidFill>
                  <a:srgbClr val="0070C0"/>
                </a:solidFill>
              </a:rPr>
              <a:t> </a:t>
            </a:r>
            <a:r>
              <a:rPr lang="ru-RU" sz="2000" b="1" dirty="0" err="1">
                <a:solidFill>
                  <a:srgbClr val="0070C0"/>
                </a:solidFill>
              </a:rPr>
              <a:t>діяльність</a:t>
            </a:r>
            <a:endParaRPr lang="ru-RU" sz="2000" b="1" dirty="0">
              <a:solidFill>
                <a:srgbClr val="0070C0"/>
              </a:solidFill>
            </a:endParaRPr>
          </a:p>
        </p:txBody>
      </p:sp>
      <p:sp>
        <p:nvSpPr>
          <p:cNvPr id="36" name="TextBox 35"/>
          <p:cNvSpPr txBox="1"/>
          <p:nvPr/>
        </p:nvSpPr>
        <p:spPr>
          <a:xfrm>
            <a:off x="3788136" y="666275"/>
            <a:ext cx="4036056" cy="646331"/>
          </a:xfrm>
          <a:prstGeom prst="rect">
            <a:avLst/>
          </a:prstGeom>
          <a:noFill/>
        </p:spPr>
        <p:txBody>
          <a:bodyPr wrap="square" rtlCol="0">
            <a:spAutoFit/>
          </a:bodyPr>
          <a:lstStyle/>
          <a:p>
            <a:pPr algn="ctr" defTabSz="914400"/>
            <a:r>
              <a:rPr lang="uk-UA" sz="2000" b="1" dirty="0">
                <a:solidFill>
                  <a:srgbClr val="0070C0"/>
                </a:solidFill>
              </a:rPr>
              <a:t>1 Загальні відомості</a:t>
            </a:r>
          </a:p>
          <a:p>
            <a:pPr algn="ctr" defTabSz="914400"/>
            <a:r>
              <a:rPr lang="uk-UA" sz="1600" b="1" dirty="0" smtClean="0">
                <a:solidFill>
                  <a:srgbClr val="0070C0"/>
                </a:solidFill>
              </a:rPr>
              <a:t> </a:t>
            </a:r>
            <a:endParaRPr lang="ru-RU" b="1" dirty="0">
              <a:solidFill>
                <a:srgbClr val="0070C0"/>
              </a:solidFill>
            </a:endParaRPr>
          </a:p>
        </p:txBody>
      </p:sp>
      <p:sp>
        <p:nvSpPr>
          <p:cNvPr id="37" name="TextBox 36"/>
          <p:cNvSpPr txBox="1"/>
          <p:nvPr/>
        </p:nvSpPr>
        <p:spPr>
          <a:xfrm>
            <a:off x="7724371" y="1492034"/>
            <a:ext cx="2858218" cy="954107"/>
          </a:xfrm>
          <a:prstGeom prst="rect">
            <a:avLst/>
          </a:prstGeom>
          <a:noFill/>
        </p:spPr>
        <p:txBody>
          <a:bodyPr wrap="none" rtlCol="0">
            <a:spAutoFit/>
          </a:bodyPr>
          <a:lstStyle/>
          <a:p>
            <a:pPr marL="457200" indent="-457200" algn="ctr" defTabSz="914400">
              <a:buAutoNum type="arabicPlain" startAt="2"/>
            </a:pPr>
            <a:r>
              <a:rPr lang="uk-UA" sz="2000" b="1" dirty="0" smtClean="0">
                <a:solidFill>
                  <a:srgbClr val="0070C0"/>
                </a:solidFill>
              </a:rPr>
              <a:t>Навчання та</a:t>
            </a:r>
          </a:p>
          <a:p>
            <a:pPr algn="ctr" defTabSz="914400"/>
            <a:r>
              <a:rPr lang="uk-UA" sz="2000" b="1" dirty="0" smtClean="0">
                <a:solidFill>
                  <a:srgbClr val="0070C0"/>
                </a:solidFill>
              </a:rPr>
              <a:t> </a:t>
            </a:r>
            <a:r>
              <a:rPr lang="uk-UA" sz="2000" b="1" dirty="0">
                <a:solidFill>
                  <a:srgbClr val="0070C0"/>
                </a:solidFill>
              </a:rPr>
              <a:t>професійний розвиток</a:t>
            </a:r>
          </a:p>
          <a:p>
            <a:pPr algn="ctr" defTabSz="914400"/>
            <a:r>
              <a:rPr lang="uk-UA" sz="1600" b="1" dirty="0" smtClean="0">
                <a:solidFill>
                  <a:srgbClr val="0070C0"/>
                </a:solidFill>
              </a:rPr>
              <a:t>   </a:t>
            </a:r>
          </a:p>
        </p:txBody>
      </p:sp>
      <p:sp>
        <p:nvSpPr>
          <p:cNvPr id="39" name="TextBox 38"/>
          <p:cNvSpPr txBox="1"/>
          <p:nvPr/>
        </p:nvSpPr>
        <p:spPr>
          <a:xfrm>
            <a:off x="1720034" y="4502742"/>
            <a:ext cx="2210495" cy="1015663"/>
          </a:xfrm>
          <a:prstGeom prst="rect">
            <a:avLst/>
          </a:prstGeom>
          <a:noFill/>
        </p:spPr>
        <p:txBody>
          <a:bodyPr wrap="square" rtlCol="0">
            <a:spAutoFit/>
          </a:bodyPr>
          <a:lstStyle/>
          <a:p>
            <a:pPr algn="ctr" defTabSz="914400"/>
            <a:r>
              <a:rPr lang="uk-UA" sz="2000" b="1" dirty="0">
                <a:solidFill>
                  <a:srgbClr val="0070C0"/>
                </a:solidFill>
              </a:rPr>
              <a:t>6  </a:t>
            </a:r>
            <a:r>
              <a:rPr lang="uk-UA" sz="2000" b="1" dirty="0" smtClean="0">
                <a:solidFill>
                  <a:srgbClr val="0070C0"/>
                </a:solidFill>
              </a:rPr>
              <a:t>Опис трудових функцій </a:t>
            </a:r>
            <a:endParaRPr lang="uk-UA" sz="2000" b="1" dirty="0">
              <a:solidFill>
                <a:srgbClr val="0070C0"/>
              </a:solidFill>
            </a:endParaRPr>
          </a:p>
          <a:p>
            <a:pPr algn="ctr" defTabSz="914400"/>
            <a:endParaRPr lang="uk-UA" sz="2000" b="1" dirty="0">
              <a:solidFill>
                <a:srgbClr val="0070C0"/>
              </a:solidFill>
            </a:endParaRPr>
          </a:p>
        </p:txBody>
      </p:sp>
      <p:sp>
        <p:nvSpPr>
          <p:cNvPr id="40" name="TextBox 39"/>
          <p:cNvSpPr txBox="1"/>
          <p:nvPr/>
        </p:nvSpPr>
        <p:spPr>
          <a:xfrm>
            <a:off x="945152" y="1312606"/>
            <a:ext cx="3760260" cy="1538883"/>
          </a:xfrm>
          <a:prstGeom prst="rect">
            <a:avLst/>
          </a:prstGeom>
          <a:noFill/>
        </p:spPr>
        <p:txBody>
          <a:bodyPr wrap="none" rtlCol="0">
            <a:spAutoFit/>
          </a:bodyPr>
          <a:lstStyle/>
          <a:p>
            <a:pPr algn="ctr" defTabSz="914400"/>
            <a:r>
              <a:rPr lang="uk-UA" sz="2000" b="1" dirty="0" smtClean="0">
                <a:solidFill>
                  <a:srgbClr val="0070C0"/>
                </a:solidFill>
              </a:rPr>
              <a:t>8 </a:t>
            </a:r>
            <a:r>
              <a:rPr lang="ru-RU" sz="2000" b="1" dirty="0" err="1" smtClean="0">
                <a:solidFill>
                  <a:srgbClr val="0070C0"/>
                </a:solidFill>
              </a:rPr>
              <a:t>Дані</a:t>
            </a:r>
            <a:r>
              <a:rPr lang="ru-RU" sz="2000" b="1" dirty="0" smtClean="0">
                <a:solidFill>
                  <a:srgbClr val="0070C0"/>
                </a:solidFill>
              </a:rPr>
              <a:t> </a:t>
            </a:r>
            <a:r>
              <a:rPr lang="ru-RU" sz="2000" b="1" dirty="0" err="1" smtClean="0">
                <a:solidFill>
                  <a:srgbClr val="0070C0"/>
                </a:solidFill>
              </a:rPr>
              <a:t>щодо</a:t>
            </a:r>
            <a:endParaRPr lang="ru-RU" sz="2000" b="1" dirty="0" smtClean="0">
              <a:solidFill>
                <a:srgbClr val="0070C0"/>
              </a:solidFill>
            </a:endParaRPr>
          </a:p>
          <a:p>
            <a:pPr algn="ctr" defTabSz="914400"/>
            <a:r>
              <a:rPr lang="ru-RU" sz="2000" b="1" dirty="0" smtClean="0">
                <a:solidFill>
                  <a:srgbClr val="0070C0"/>
                </a:solidFill>
              </a:rPr>
              <a:t> </a:t>
            </a:r>
            <a:r>
              <a:rPr lang="ru-RU" sz="2000" b="1" dirty="0" err="1" smtClean="0">
                <a:solidFill>
                  <a:srgbClr val="0070C0"/>
                </a:solidFill>
              </a:rPr>
              <a:t>розроблення</a:t>
            </a:r>
            <a:r>
              <a:rPr lang="ru-RU" sz="2000" b="1" dirty="0" smtClean="0">
                <a:solidFill>
                  <a:srgbClr val="0070C0"/>
                </a:solidFill>
              </a:rPr>
              <a:t>  </a:t>
            </a:r>
            <a:r>
              <a:rPr lang="ru-RU" sz="2000" b="1" dirty="0">
                <a:solidFill>
                  <a:srgbClr val="0070C0"/>
                </a:solidFill>
              </a:rPr>
              <a:t>та </a:t>
            </a:r>
            <a:r>
              <a:rPr lang="ru-RU" sz="2000" b="1" dirty="0" err="1" smtClean="0">
                <a:solidFill>
                  <a:srgbClr val="0070C0"/>
                </a:solidFill>
              </a:rPr>
              <a:t>затвердження</a:t>
            </a:r>
            <a:endParaRPr lang="ru-RU" sz="2000" b="1" dirty="0" smtClean="0">
              <a:solidFill>
                <a:srgbClr val="0070C0"/>
              </a:solidFill>
            </a:endParaRPr>
          </a:p>
          <a:p>
            <a:pPr algn="ctr" defTabSz="914400"/>
            <a:r>
              <a:rPr lang="ru-RU" sz="2000" b="1" dirty="0" smtClean="0">
                <a:solidFill>
                  <a:srgbClr val="0070C0"/>
                </a:solidFill>
              </a:rPr>
              <a:t> </a:t>
            </a:r>
            <a:r>
              <a:rPr lang="ru-RU" sz="2000" b="1" dirty="0" err="1">
                <a:solidFill>
                  <a:srgbClr val="0070C0"/>
                </a:solidFill>
              </a:rPr>
              <a:t>профстандарту</a:t>
            </a:r>
            <a:endParaRPr lang="ru-RU" sz="2000" b="1" dirty="0">
              <a:solidFill>
                <a:srgbClr val="0070C0"/>
              </a:solidFill>
            </a:endParaRPr>
          </a:p>
          <a:p>
            <a:pPr algn="ctr" defTabSz="914400"/>
            <a:r>
              <a:rPr lang="uk-UA" sz="1600" b="1" dirty="0" smtClean="0">
                <a:solidFill>
                  <a:srgbClr val="0070C0"/>
                </a:solidFill>
              </a:rPr>
              <a:t> </a:t>
            </a:r>
          </a:p>
          <a:p>
            <a:pPr algn="ctr" defTabSz="914400"/>
            <a:r>
              <a:rPr lang="uk-UA" b="1" dirty="0" smtClean="0">
                <a:solidFill>
                  <a:srgbClr val="0070C0"/>
                </a:solidFill>
              </a:rPr>
              <a:t> </a:t>
            </a:r>
            <a:endParaRPr lang="ru-RU" b="1" dirty="0">
              <a:solidFill>
                <a:srgbClr val="0070C0"/>
              </a:solidFill>
            </a:endParaRPr>
          </a:p>
        </p:txBody>
      </p:sp>
      <p:sp>
        <p:nvSpPr>
          <p:cNvPr id="41" name="TextBox 40"/>
          <p:cNvSpPr txBox="1"/>
          <p:nvPr/>
        </p:nvSpPr>
        <p:spPr>
          <a:xfrm>
            <a:off x="213379" y="2446141"/>
            <a:ext cx="2922297" cy="1631216"/>
          </a:xfrm>
          <a:prstGeom prst="rect">
            <a:avLst/>
          </a:prstGeom>
          <a:noFill/>
        </p:spPr>
        <p:txBody>
          <a:bodyPr wrap="square" rtlCol="0">
            <a:spAutoFit/>
          </a:bodyPr>
          <a:lstStyle/>
          <a:p>
            <a:pPr algn="ctr" defTabSz="914400"/>
            <a:r>
              <a:rPr lang="ru-RU" sz="2000" b="1" dirty="0" smtClean="0">
                <a:solidFill>
                  <a:srgbClr val="0070C0"/>
                </a:solidFill>
              </a:rPr>
              <a:t>7 </a:t>
            </a:r>
            <a:r>
              <a:rPr lang="ru-RU" sz="2000" b="1" dirty="0" err="1" smtClean="0">
                <a:solidFill>
                  <a:srgbClr val="0070C0"/>
                </a:solidFill>
              </a:rPr>
              <a:t>Орієнтовний</a:t>
            </a:r>
            <a:r>
              <a:rPr lang="ru-RU" sz="2000" b="1" dirty="0" smtClean="0">
                <a:solidFill>
                  <a:srgbClr val="0070C0"/>
                </a:solidFill>
              </a:rPr>
              <a:t> </a:t>
            </a:r>
            <a:r>
              <a:rPr lang="ru-RU" sz="2000" b="1" dirty="0" err="1">
                <a:solidFill>
                  <a:srgbClr val="0070C0"/>
                </a:solidFill>
              </a:rPr>
              <a:t>опис</a:t>
            </a:r>
            <a:r>
              <a:rPr lang="ru-RU" sz="2000" b="1" dirty="0">
                <a:solidFill>
                  <a:srgbClr val="0070C0"/>
                </a:solidFill>
              </a:rPr>
              <a:t> </a:t>
            </a:r>
            <a:r>
              <a:rPr lang="ru-RU" sz="2000" b="1" dirty="0" err="1">
                <a:solidFill>
                  <a:srgbClr val="0070C0"/>
                </a:solidFill>
              </a:rPr>
              <a:t>професійних</a:t>
            </a:r>
            <a:r>
              <a:rPr lang="ru-RU" sz="2000" b="1" dirty="0">
                <a:solidFill>
                  <a:srgbClr val="0070C0"/>
                </a:solidFill>
              </a:rPr>
              <a:t> компетентностей </a:t>
            </a:r>
            <a:r>
              <a:rPr lang="ru-RU" sz="2000" b="1" dirty="0" err="1">
                <a:solidFill>
                  <a:srgbClr val="0070C0"/>
                </a:solidFill>
              </a:rPr>
              <a:t>вчителя</a:t>
            </a:r>
            <a:r>
              <a:rPr lang="ru-RU" sz="2000" b="1" dirty="0">
                <a:solidFill>
                  <a:srgbClr val="0070C0"/>
                </a:solidFill>
              </a:rPr>
              <a:t> </a:t>
            </a:r>
            <a:r>
              <a:rPr lang="ru-RU" sz="2000" b="1" dirty="0" err="1">
                <a:solidFill>
                  <a:srgbClr val="0070C0"/>
                </a:solidFill>
              </a:rPr>
              <a:t>відповідно</a:t>
            </a:r>
            <a:r>
              <a:rPr lang="ru-RU" sz="2000" b="1" dirty="0">
                <a:solidFill>
                  <a:srgbClr val="0070C0"/>
                </a:solidFill>
              </a:rPr>
              <a:t> до </a:t>
            </a:r>
            <a:r>
              <a:rPr lang="ru-RU" sz="2000" b="1" dirty="0" err="1">
                <a:solidFill>
                  <a:srgbClr val="0070C0"/>
                </a:solidFill>
              </a:rPr>
              <a:t>категорій</a:t>
            </a:r>
            <a:endParaRPr lang="ru-RU" sz="2000" b="1" dirty="0">
              <a:solidFill>
                <a:srgbClr val="0070C0"/>
              </a:solidFill>
            </a:endParaRPr>
          </a:p>
        </p:txBody>
      </p:sp>
      <p:sp>
        <p:nvSpPr>
          <p:cNvPr id="6" name="TextBox 5"/>
          <p:cNvSpPr txBox="1"/>
          <p:nvPr/>
        </p:nvSpPr>
        <p:spPr>
          <a:xfrm>
            <a:off x="3979957" y="5191587"/>
            <a:ext cx="2641560" cy="707886"/>
          </a:xfrm>
          <a:prstGeom prst="rect">
            <a:avLst/>
          </a:prstGeom>
          <a:noFill/>
        </p:spPr>
        <p:txBody>
          <a:bodyPr wrap="square" rtlCol="0">
            <a:spAutoFit/>
          </a:bodyPr>
          <a:lstStyle/>
          <a:p>
            <a:pPr defTabSz="914400"/>
            <a:r>
              <a:rPr lang="uk-UA" sz="2000" b="1" dirty="0" smtClean="0">
                <a:solidFill>
                  <a:srgbClr val="0070C0"/>
                </a:solidFill>
              </a:rPr>
              <a:t>5 Перелік </a:t>
            </a:r>
            <a:r>
              <a:rPr lang="uk-UA" sz="2000" b="1" dirty="0">
                <a:solidFill>
                  <a:srgbClr val="0070C0"/>
                </a:solidFill>
              </a:rPr>
              <a:t>трудових функцій</a:t>
            </a:r>
          </a:p>
        </p:txBody>
      </p:sp>
      <p:sp>
        <p:nvSpPr>
          <p:cNvPr id="43" name="TextBox 42"/>
          <p:cNvSpPr txBox="1"/>
          <p:nvPr/>
        </p:nvSpPr>
        <p:spPr>
          <a:xfrm>
            <a:off x="6845819" y="4869595"/>
            <a:ext cx="3360372" cy="646331"/>
          </a:xfrm>
          <a:prstGeom prst="rect">
            <a:avLst/>
          </a:prstGeom>
          <a:noFill/>
        </p:spPr>
        <p:txBody>
          <a:bodyPr wrap="square" rtlCol="0">
            <a:spAutoFit/>
          </a:bodyPr>
          <a:lstStyle/>
          <a:p>
            <a:pPr algn="ctr" defTabSz="914400"/>
            <a:r>
              <a:rPr lang="uk-UA" sz="2000" b="1" dirty="0" smtClean="0">
                <a:solidFill>
                  <a:srgbClr val="0070C0"/>
                </a:solidFill>
              </a:rPr>
              <a:t>4 Загальні </a:t>
            </a:r>
            <a:r>
              <a:rPr lang="uk-UA" sz="2000" b="1" dirty="0">
                <a:solidFill>
                  <a:srgbClr val="0070C0"/>
                </a:solidFill>
              </a:rPr>
              <a:t>компетентності</a:t>
            </a:r>
          </a:p>
          <a:p>
            <a:pPr algn="ctr" defTabSz="914400"/>
            <a:r>
              <a:rPr lang="uk-UA" sz="1600" b="1" dirty="0" smtClean="0">
                <a:solidFill>
                  <a:srgbClr val="0070C0"/>
                </a:solidFill>
              </a:rPr>
              <a:t> </a:t>
            </a:r>
            <a:endParaRPr lang="ru-RU" sz="1600" b="1" dirty="0">
              <a:solidFill>
                <a:srgbClr val="0070C0"/>
              </a:solidFill>
            </a:endParaRPr>
          </a:p>
        </p:txBody>
      </p:sp>
    </p:spTree>
    <p:extLst>
      <p:ext uri="{BB962C8B-B14F-4D97-AF65-F5344CB8AC3E}">
        <p14:creationId xmlns:p14="http://schemas.microsoft.com/office/powerpoint/2010/main" val="3642996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6B97BA7E-01E3-4104-BA71-A9B686DF9C90}"/>
              </a:ext>
            </a:extLst>
          </p:cNvPr>
          <p:cNvSpPr>
            <a:spLocks noGrp="1"/>
          </p:cNvSpPr>
          <p:nvPr>
            <p:ph type="title"/>
          </p:nvPr>
        </p:nvSpPr>
        <p:spPr>
          <a:xfrm>
            <a:off x="1789779" y="205691"/>
            <a:ext cx="9649679" cy="1167618"/>
          </a:xfrm>
        </p:spPr>
        <p:txBody>
          <a:bodyPr>
            <a:normAutofit fontScale="90000"/>
          </a:bodyPr>
          <a:lstStyle/>
          <a:p>
            <a:r>
              <a:rPr lang="ru-RU" b="1" dirty="0" err="1">
                <a:solidFill>
                  <a:srgbClr val="FF0000"/>
                </a:solidFill>
                <a:latin typeface="Times New Roman" panose="02020603050405020304" pitchFamily="18" charset="0"/>
                <a:cs typeface="Times New Roman" panose="02020603050405020304" pitchFamily="18" charset="0"/>
              </a:rPr>
              <a:t>Загальні</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відомості</a:t>
            </a:r>
            <a:r>
              <a:rPr lang="ru-RU" b="1" dirty="0">
                <a:solidFill>
                  <a:srgbClr val="FFFF00"/>
                </a:solidFill>
                <a:latin typeface="Times New Roman" panose="02020603050405020304" pitchFamily="18" charset="0"/>
                <a:cs typeface="Times New Roman" panose="02020603050405020304" pitchFamily="18" charset="0"/>
              </a:rPr>
              <a:t/>
            </a:r>
            <a:br>
              <a:rPr lang="ru-RU" b="1" dirty="0">
                <a:solidFill>
                  <a:srgbClr val="FFFF00"/>
                </a:solidFill>
                <a:latin typeface="Times New Roman" panose="02020603050405020304" pitchFamily="18" charset="0"/>
                <a:cs typeface="Times New Roman" panose="02020603050405020304" pitchFamily="18" charset="0"/>
              </a:rPr>
            </a:br>
            <a:endParaRPr lang="uk-UA" dirty="0"/>
          </a:p>
        </p:txBody>
      </p:sp>
      <p:pic>
        <p:nvPicPr>
          <p:cNvPr id="3" name="Рисунок 2">
            <a:extLst>
              <a:ext uri="{FF2B5EF4-FFF2-40B4-BE49-F238E27FC236}">
                <a16:creationId xmlns="" xmlns:a16="http://schemas.microsoft.com/office/drawing/2014/main" id="{0F3BACA0-47EE-4316-862C-1A2406549B63}"/>
              </a:ext>
            </a:extLst>
          </p:cNvPr>
          <p:cNvPicPr>
            <a:picLocks noChangeAspect="1"/>
          </p:cNvPicPr>
          <p:nvPr/>
        </p:nvPicPr>
        <p:blipFill>
          <a:blip r:embed="rId2"/>
          <a:stretch>
            <a:fillRect/>
          </a:stretch>
        </p:blipFill>
        <p:spPr>
          <a:xfrm>
            <a:off x="219636" y="0"/>
            <a:ext cx="1286367" cy="1579001"/>
          </a:xfrm>
          <a:prstGeom prst="rect">
            <a:avLst/>
          </a:prstGeom>
        </p:spPr>
      </p:pic>
      <p:graphicFrame>
        <p:nvGraphicFramePr>
          <p:cNvPr id="6" name="Схема 5">
            <a:extLst>
              <a:ext uri="{FF2B5EF4-FFF2-40B4-BE49-F238E27FC236}">
                <a16:creationId xmlns="" xmlns:a16="http://schemas.microsoft.com/office/drawing/2014/main" id="{2F4F050C-D5C8-4AFE-8DA8-FAC74E6FE8D6}"/>
              </a:ext>
            </a:extLst>
          </p:cNvPr>
          <p:cNvGraphicFramePr/>
          <p:nvPr>
            <p:extLst>
              <p:ext uri="{D42A27DB-BD31-4B8C-83A1-F6EECF244321}">
                <p14:modId xmlns:p14="http://schemas.microsoft.com/office/powerpoint/2010/main" val="1261338086"/>
              </p:ext>
            </p:extLst>
          </p:nvPr>
        </p:nvGraphicFramePr>
        <p:xfrm>
          <a:off x="219636" y="1579002"/>
          <a:ext cx="11777923" cy="5168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81876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a:extLst>
              <a:ext uri="{FF2B5EF4-FFF2-40B4-BE49-F238E27FC236}">
                <a16:creationId xmlns="" xmlns:a16="http://schemas.microsoft.com/office/drawing/2014/main" id="{114FDF08-F9B0-4D8D-A586-2B030A00D7BE}"/>
              </a:ext>
            </a:extLst>
          </p:cNvPr>
          <p:cNvGraphicFramePr/>
          <p:nvPr>
            <p:extLst>
              <p:ext uri="{D42A27DB-BD31-4B8C-83A1-F6EECF244321}">
                <p14:modId xmlns:p14="http://schemas.microsoft.com/office/powerpoint/2010/main" val="336026986"/>
              </p:ext>
            </p:extLst>
          </p:nvPr>
        </p:nvGraphicFramePr>
        <p:xfrm>
          <a:off x="189132" y="311705"/>
          <a:ext cx="11887254" cy="63571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3196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314277B-BC29-4FA6-BAE2-7C1AB64C2047}"/>
              </a:ext>
            </a:extLst>
          </p:cNvPr>
          <p:cNvSpPr>
            <a:spLocks noGrp="1"/>
          </p:cNvSpPr>
          <p:nvPr>
            <p:ph type="title"/>
          </p:nvPr>
        </p:nvSpPr>
        <p:spPr>
          <a:xfrm>
            <a:off x="1713029" y="877447"/>
            <a:ext cx="10058400" cy="1450757"/>
          </a:xfrm>
        </p:spPr>
        <p:txBody>
          <a:bodyPr/>
          <a:lstStyle/>
          <a:p>
            <a:r>
              <a:rPr lang="ru-RU" b="1" dirty="0" err="1">
                <a:solidFill>
                  <a:srgbClr val="FF0000"/>
                </a:solidFill>
                <a:latin typeface="Times New Roman" panose="02020603050405020304" pitchFamily="18" charset="0"/>
                <a:cs typeface="Times New Roman" panose="02020603050405020304" pitchFamily="18" charset="0"/>
              </a:rPr>
              <a:t>Навчання</a:t>
            </a:r>
            <a:r>
              <a:rPr lang="ru-RU" b="1" dirty="0">
                <a:solidFill>
                  <a:srgbClr val="FF0000"/>
                </a:solidFill>
                <a:latin typeface="Times New Roman" panose="02020603050405020304" pitchFamily="18" charset="0"/>
                <a:cs typeface="Times New Roman" panose="02020603050405020304" pitchFamily="18" charset="0"/>
              </a:rPr>
              <a:t> та </a:t>
            </a:r>
            <a:r>
              <a:rPr lang="ru-RU" b="1" dirty="0" err="1">
                <a:solidFill>
                  <a:srgbClr val="FF0000"/>
                </a:solidFill>
                <a:latin typeface="Times New Roman" panose="02020603050405020304" pitchFamily="18" charset="0"/>
                <a:cs typeface="Times New Roman" panose="02020603050405020304" pitchFamily="18" charset="0"/>
              </a:rPr>
              <a:t>професійний</a:t>
            </a:r>
            <a:r>
              <a:rPr lang="ru-RU" b="1" dirty="0">
                <a:solidFill>
                  <a:srgbClr val="FF0000"/>
                </a:solidFill>
                <a:latin typeface="Times New Roman" panose="02020603050405020304" pitchFamily="18" charset="0"/>
                <a:cs typeface="Times New Roman" panose="02020603050405020304" pitchFamily="18" charset="0"/>
              </a:rPr>
              <a:t> </a:t>
            </a:r>
            <a:r>
              <a:rPr lang="ru-RU" b="1" dirty="0" err="1">
                <a:solidFill>
                  <a:srgbClr val="FF0000"/>
                </a:solidFill>
                <a:latin typeface="Times New Roman" panose="02020603050405020304" pitchFamily="18" charset="0"/>
                <a:cs typeface="Times New Roman" panose="02020603050405020304" pitchFamily="18" charset="0"/>
              </a:rPr>
              <a:t>розвиток</a:t>
            </a:r>
            <a:r>
              <a:rPr lang="ru-RU" b="1" dirty="0">
                <a:solidFill>
                  <a:srgbClr val="FF0000"/>
                </a:solidFill>
                <a:latin typeface="Times New Roman" panose="02020603050405020304" pitchFamily="18" charset="0"/>
                <a:cs typeface="Times New Roman" panose="02020603050405020304" pitchFamily="18" charset="0"/>
              </a:rPr>
              <a:t/>
            </a:r>
            <a:br>
              <a:rPr lang="ru-RU" b="1" dirty="0">
                <a:solidFill>
                  <a:srgbClr val="FF0000"/>
                </a:solidFill>
                <a:latin typeface="Times New Roman" panose="02020603050405020304" pitchFamily="18" charset="0"/>
                <a:cs typeface="Times New Roman" panose="02020603050405020304" pitchFamily="18" charset="0"/>
              </a:rPr>
            </a:br>
            <a:endParaRPr lang="uk-UA" dirty="0">
              <a:solidFill>
                <a:srgbClr val="FF0000"/>
              </a:solidFill>
            </a:endParaRPr>
          </a:p>
        </p:txBody>
      </p:sp>
      <p:pic>
        <p:nvPicPr>
          <p:cNvPr id="3" name="Рисунок 2">
            <a:extLst>
              <a:ext uri="{FF2B5EF4-FFF2-40B4-BE49-F238E27FC236}">
                <a16:creationId xmlns="" xmlns:a16="http://schemas.microsoft.com/office/drawing/2014/main" id="{AE617F5F-D4BB-4538-8648-07D8C6195749}"/>
              </a:ext>
            </a:extLst>
          </p:cNvPr>
          <p:cNvPicPr>
            <a:picLocks noChangeAspect="1"/>
          </p:cNvPicPr>
          <p:nvPr/>
        </p:nvPicPr>
        <p:blipFill>
          <a:blip r:embed="rId2"/>
          <a:stretch>
            <a:fillRect/>
          </a:stretch>
        </p:blipFill>
        <p:spPr>
          <a:xfrm>
            <a:off x="481530" y="286603"/>
            <a:ext cx="1231499" cy="1469263"/>
          </a:xfrm>
          <a:prstGeom prst="rect">
            <a:avLst/>
          </a:prstGeom>
        </p:spPr>
      </p:pic>
      <p:graphicFrame>
        <p:nvGraphicFramePr>
          <p:cNvPr id="10" name="Схема 9">
            <a:extLst>
              <a:ext uri="{FF2B5EF4-FFF2-40B4-BE49-F238E27FC236}">
                <a16:creationId xmlns="" xmlns:a16="http://schemas.microsoft.com/office/drawing/2014/main" id="{7FCD3284-1C43-4AA1-B1C7-60C079013AF7}"/>
              </a:ext>
            </a:extLst>
          </p:cNvPr>
          <p:cNvGraphicFramePr/>
          <p:nvPr>
            <p:extLst>
              <p:ext uri="{D42A27DB-BD31-4B8C-83A1-F6EECF244321}">
                <p14:modId xmlns:p14="http://schemas.microsoft.com/office/powerpoint/2010/main" val="945702360"/>
              </p:ext>
            </p:extLst>
          </p:nvPr>
        </p:nvGraphicFramePr>
        <p:xfrm>
          <a:off x="-32723" y="1809056"/>
          <a:ext cx="12224723" cy="5048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97611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A92EAE56-3A2A-4342-9B79-0E8857A13218}"/>
              </a:ext>
            </a:extLst>
          </p:cNvPr>
          <p:cNvSpPr>
            <a:spLocks noGrp="1"/>
          </p:cNvSpPr>
          <p:nvPr>
            <p:ph type="title"/>
          </p:nvPr>
        </p:nvSpPr>
        <p:spPr>
          <a:xfrm>
            <a:off x="876885" y="286602"/>
            <a:ext cx="10227027" cy="1450757"/>
          </a:xfrm>
        </p:spPr>
        <p:txBody>
          <a:bodyPr>
            <a:noAutofit/>
          </a:bodyPr>
          <a:lstStyle/>
          <a:p>
            <a:pPr algn="ctr"/>
            <a:r>
              <a:rPr lang="ru-RU" sz="4400" dirty="0" err="1">
                <a:solidFill>
                  <a:srgbClr val="FF0000"/>
                </a:solidFill>
                <a:latin typeface="Times New Roman" panose="02020603050405020304" pitchFamily="18" charset="0"/>
                <a:cs typeface="Times New Roman" panose="02020603050405020304" pitchFamily="18" charset="0"/>
              </a:rPr>
              <a:t>Основні</a:t>
            </a:r>
            <a:r>
              <a:rPr lang="ru-RU" sz="4400" dirty="0">
                <a:solidFill>
                  <a:srgbClr val="FF0000"/>
                </a:solidFill>
                <a:latin typeface="Times New Roman" panose="02020603050405020304" pitchFamily="18" charset="0"/>
                <a:cs typeface="Times New Roman" panose="02020603050405020304" pitchFamily="18" charset="0"/>
              </a:rPr>
              <a:t> </a:t>
            </a:r>
            <a:r>
              <a:rPr lang="ru-RU" sz="4400" dirty="0" err="1">
                <a:solidFill>
                  <a:srgbClr val="FF0000"/>
                </a:solidFill>
                <a:latin typeface="Times New Roman" panose="02020603050405020304" pitchFamily="18" charset="0"/>
                <a:cs typeface="Times New Roman" panose="02020603050405020304" pitchFamily="18" charset="0"/>
              </a:rPr>
              <a:t>документи</a:t>
            </a:r>
            <a:r>
              <a:rPr lang="ru-RU" sz="4400" dirty="0">
                <a:solidFill>
                  <a:srgbClr val="FF0000"/>
                </a:solidFill>
                <a:latin typeface="Times New Roman" panose="02020603050405020304" pitchFamily="18" charset="0"/>
                <a:cs typeface="Times New Roman" panose="02020603050405020304" pitchFamily="18" charset="0"/>
              </a:rPr>
              <a:t>, </a:t>
            </a:r>
            <a:r>
              <a:rPr lang="ru-RU" sz="4400" dirty="0" err="1">
                <a:solidFill>
                  <a:srgbClr val="FF0000"/>
                </a:solidFill>
                <a:latin typeface="Times New Roman" panose="02020603050405020304" pitchFamily="18" charset="0"/>
                <a:cs typeface="Times New Roman" panose="02020603050405020304" pitchFamily="18" charset="0"/>
              </a:rPr>
              <a:t>що</a:t>
            </a:r>
            <a:r>
              <a:rPr lang="ru-RU" sz="4400" dirty="0">
                <a:solidFill>
                  <a:srgbClr val="FF0000"/>
                </a:solidFill>
                <a:latin typeface="Times New Roman" panose="02020603050405020304" pitchFamily="18" charset="0"/>
                <a:cs typeface="Times New Roman" panose="02020603050405020304" pitchFamily="18" charset="0"/>
              </a:rPr>
              <a:t> </a:t>
            </a:r>
            <a:r>
              <a:rPr lang="ru-RU" sz="4400" dirty="0" err="1">
                <a:solidFill>
                  <a:srgbClr val="FF0000"/>
                </a:solidFill>
                <a:latin typeface="Times New Roman" panose="02020603050405020304" pitchFamily="18" charset="0"/>
                <a:cs typeface="Times New Roman" panose="02020603050405020304" pitchFamily="18" charset="0"/>
              </a:rPr>
              <a:t>регулюють</a:t>
            </a:r>
            <a:r>
              <a:rPr lang="ru-RU" sz="4400" dirty="0">
                <a:solidFill>
                  <a:srgbClr val="FF0000"/>
                </a:solidFill>
                <a:latin typeface="Times New Roman" panose="02020603050405020304" pitchFamily="18" charset="0"/>
                <a:cs typeface="Times New Roman" panose="02020603050405020304" pitchFamily="18" charset="0"/>
              </a:rPr>
              <a:t> </a:t>
            </a:r>
            <a:r>
              <a:rPr lang="ru-RU" sz="4400" dirty="0" err="1">
                <a:solidFill>
                  <a:srgbClr val="FF0000"/>
                </a:solidFill>
                <a:latin typeface="Times New Roman" panose="02020603050405020304" pitchFamily="18" charset="0"/>
                <a:cs typeface="Times New Roman" panose="02020603050405020304" pitchFamily="18" charset="0"/>
              </a:rPr>
              <a:t>професійну</a:t>
            </a:r>
            <a:r>
              <a:rPr lang="ru-RU" sz="4400" dirty="0">
                <a:solidFill>
                  <a:srgbClr val="FF0000"/>
                </a:solidFill>
                <a:latin typeface="Times New Roman" panose="02020603050405020304" pitchFamily="18" charset="0"/>
                <a:cs typeface="Times New Roman" panose="02020603050405020304" pitchFamily="18" charset="0"/>
              </a:rPr>
              <a:t> </a:t>
            </a:r>
            <a:r>
              <a:rPr lang="ru-RU" sz="4400" dirty="0" err="1">
                <a:solidFill>
                  <a:srgbClr val="FF0000"/>
                </a:solidFill>
                <a:latin typeface="Times New Roman" panose="02020603050405020304" pitchFamily="18" charset="0"/>
                <a:cs typeface="Times New Roman" panose="02020603050405020304" pitchFamily="18" charset="0"/>
              </a:rPr>
              <a:t>діяльність</a:t>
            </a:r>
            <a:r>
              <a:rPr lang="ru-RU" sz="4400" dirty="0">
                <a:solidFill>
                  <a:srgbClr val="FFFF00"/>
                </a:solidFill>
                <a:latin typeface="Times New Roman" panose="02020603050405020304" pitchFamily="18" charset="0"/>
                <a:cs typeface="Times New Roman" panose="02020603050405020304" pitchFamily="18" charset="0"/>
              </a:rPr>
              <a:t/>
            </a:r>
            <a:br>
              <a:rPr lang="ru-RU" sz="4400" dirty="0">
                <a:solidFill>
                  <a:srgbClr val="FFFF00"/>
                </a:solidFill>
                <a:latin typeface="Times New Roman" panose="02020603050405020304" pitchFamily="18" charset="0"/>
                <a:cs typeface="Times New Roman" panose="02020603050405020304" pitchFamily="18" charset="0"/>
              </a:rPr>
            </a:br>
            <a:endParaRPr lang="uk-UA" sz="4400" dirty="0"/>
          </a:p>
        </p:txBody>
      </p:sp>
      <p:pic>
        <p:nvPicPr>
          <p:cNvPr id="3" name="Рисунок 2">
            <a:extLst>
              <a:ext uri="{FF2B5EF4-FFF2-40B4-BE49-F238E27FC236}">
                <a16:creationId xmlns="" xmlns:a16="http://schemas.microsoft.com/office/drawing/2014/main" id="{A29B9C39-5C72-436D-863C-BB471FB119F2}"/>
              </a:ext>
            </a:extLst>
          </p:cNvPr>
          <p:cNvPicPr>
            <a:picLocks noChangeAspect="1"/>
          </p:cNvPicPr>
          <p:nvPr/>
        </p:nvPicPr>
        <p:blipFill>
          <a:blip r:embed="rId2"/>
          <a:stretch>
            <a:fillRect/>
          </a:stretch>
        </p:blipFill>
        <p:spPr>
          <a:xfrm>
            <a:off x="319055" y="0"/>
            <a:ext cx="1115665" cy="1579001"/>
          </a:xfrm>
          <a:prstGeom prst="rect">
            <a:avLst/>
          </a:prstGeom>
        </p:spPr>
      </p:pic>
      <p:graphicFrame>
        <p:nvGraphicFramePr>
          <p:cNvPr id="4" name="Схема 3">
            <a:extLst>
              <a:ext uri="{FF2B5EF4-FFF2-40B4-BE49-F238E27FC236}">
                <a16:creationId xmlns="" xmlns:a16="http://schemas.microsoft.com/office/drawing/2014/main" id="{963B1C4D-A9CD-46F5-B568-74790CDB1575}"/>
              </a:ext>
            </a:extLst>
          </p:cNvPr>
          <p:cNvGraphicFramePr/>
          <p:nvPr>
            <p:extLst>
              <p:ext uri="{D42A27DB-BD31-4B8C-83A1-F6EECF244321}">
                <p14:modId xmlns:p14="http://schemas.microsoft.com/office/powerpoint/2010/main" val="2357102279"/>
              </p:ext>
            </p:extLst>
          </p:nvPr>
        </p:nvGraphicFramePr>
        <p:xfrm>
          <a:off x="319057" y="1125417"/>
          <a:ext cx="11553895" cy="52615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0281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Місце для номера слайда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fld id="{5677B0FF-E486-49AF-A8DF-C761BBE05AB6}" type="slidenum">
              <a:rPr lang="uk-UA" smtClean="0">
                <a:solidFill>
                  <a:srgbClr val="000000"/>
                </a:solidFill>
                <a:latin typeface="Times New Roman" pitchFamily="18" charset="0"/>
              </a:rPr>
              <a:pPr/>
              <a:t>9</a:t>
            </a:fld>
            <a:endParaRPr lang="uk-UA" smtClean="0">
              <a:solidFill>
                <a:srgbClr val="000000"/>
              </a:solidFill>
              <a:latin typeface="Times New Roman" pitchFamily="18" charset="0"/>
            </a:endParaRPr>
          </a:p>
        </p:txBody>
      </p:sp>
      <p:grpSp>
        <p:nvGrpSpPr>
          <p:cNvPr id="10244" name="Групувати 87"/>
          <p:cNvGrpSpPr>
            <a:grpSpLocks/>
          </p:cNvGrpSpPr>
          <p:nvPr/>
        </p:nvGrpSpPr>
        <p:grpSpPr bwMode="auto">
          <a:xfrm>
            <a:off x="309034" y="1236663"/>
            <a:ext cx="11360151" cy="5256212"/>
            <a:chOff x="2133600" y="2129115"/>
            <a:chExt cx="5106988" cy="3854450"/>
          </a:xfrm>
        </p:grpSpPr>
        <p:grpSp>
          <p:nvGrpSpPr>
            <p:cNvPr id="10250" name="Group 2"/>
            <p:cNvGrpSpPr>
              <a:grpSpLocks/>
            </p:cNvGrpSpPr>
            <p:nvPr/>
          </p:nvGrpSpPr>
          <p:grpSpPr bwMode="auto">
            <a:xfrm>
              <a:off x="2133600" y="4643715"/>
              <a:ext cx="5105400" cy="555625"/>
              <a:chOff x="1248" y="1440"/>
              <a:chExt cx="3216" cy="350"/>
            </a:xfrm>
          </p:grpSpPr>
          <p:sp>
            <p:nvSpPr>
              <p:cNvPr id="10267" name="Line 3"/>
              <p:cNvSpPr>
                <a:spLocks noChangeShapeType="1"/>
              </p:cNvSpPr>
              <p:nvPr/>
            </p:nvSpPr>
            <p:spPr bwMode="gray">
              <a:xfrm>
                <a:off x="1440" y="1790"/>
                <a:ext cx="3024" cy="0"/>
              </a:xfrm>
              <a:prstGeom prst="line">
                <a:avLst/>
              </a:prstGeom>
              <a:noFill/>
              <a:ln w="25400">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prstClr val="black"/>
                  </a:solidFill>
                </a:endParaRPr>
              </a:p>
            </p:txBody>
          </p:sp>
          <p:sp>
            <p:nvSpPr>
              <p:cNvPr id="10268" name="Rectangle 4"/>
              <p:cNvSpPr>
                <a:spLocks noChangeArrowheads="1"/>
              </p:cNvSpPr>
              <p:nvPr/>
            </p:nvSpPr>
            <p:spPr bwMode="gray">
              <a:xfrm rot="3419336">
                <a:off x="1261" y="1427"/>
                <a:ext cx="302" cy="328"/>
              </a:xfrm>
              <a:prstGeom prst="rect">
                <a:avLst/>
              </a:prstGeom>
              <a:gradFill rotWithShape="1">
                <a:gsLst>
                  <a:gs pos="0">
                    <a:srgbClr val="FF7C80"/>
                  </a:gs>
                  <a:gs pos="100000">
                    <a:srgbClr val="76393B"/>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FF7C8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ltLang="uk-UA">
                  <a:solidFill>
                    <a:srgbClr val="000000"/>
                  </a:solidFill>
                </a:endParaRPr>
              </a:p>
            </p:txBody>
          </p:sp>
          <p:sp>
            <p:nvSpPr>
              <p:cNvPr id="10269" name="Text Box 6"/>
              <p:cNvSpPr txBox="1">
                <a:spLocks noChangeArrowheads="1"/>
              </p:cNvSpPr>
              <p:nvPr/>
            </p:nvSpPr>
            <p:spPr bwMode="gray">
              <a:xfrm>
                <a:off x="1296" y="1454"/>
                <a:ext cx="9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r>
                  <a:rPr lang="en-US" altLang="uk-UA" sz="2400" b="1">
                    <a:solidFill>
                      <a:srgbClr val="FFFFFF"/>
                    </a:solidFill>
                    <a:latin typeface="Calibri" pitchFamily="34" charset="0"/>
                  </a:rPr>
                  <a:t>4</a:t>
                </a:r>
              </a:p>
            </p:txBody>
          </p:sp>
        </p:grpSp>
        <p:grpSp>
          <p:nvGrpSpPr>
            <p:cNvPr id="10251" name="Group 7"/>
            <p:cNvGrpSpPr>
              <a:grpSpLocks/>
            </p:cNvGrpSpPr>
            <p:nvPr/>
          </p:nvGrpSpPr>
          <p:grpSpPr bwMode="auto">
            <a:xfrm>
              <a:off x="2133600" y="2129115"/>
              <a:ext cx="5105400" cy="555625"/>
              <a:chOff x="1248" y="2030"/>
              <a:chExt cx="3216" cy="350"/>
            </a:xfrm>
          </p:grpSpPr>
          <p:sp>
            <p:nvSpPr>
              <p:cNvPr id="10264" name="Line 8"/>
              <p:cNvSpPr>
                <a:spLocks noChangeShapeType="1"/>
              </p:cNvSpPr>
              <p:nvPr/>
            </p:nvSpPr>
            <p:spPr bwMode="gray">
              <a:xfrm>
                <a:off x="1440" y="2380"/>
                <a:ext cx="3024" cy="0"/>
              </a:xfrm>
              <a:prstGeom prst="line">
                <a:avLst/>
              </a:prstGeom>
              <a:noFill/>
              <a:ln w="25400">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prstClr val="black"/>
                  </a:solidFill>
                </a:endParaRPr>
              </a:p>
            </p:txBody>
          </p:sp>
          <p:sp>
            <p:nvSpPr>
              <p:cNvPr id="10265" name="Rectangle 9"/>
              <p:cNvSpPr>
                <a:spLocks noChangeArrowheads="1"/>
              </p:cNvSpPr>
              <p:nvPr/>
            </p:nvSpPr>
            <p:spPr bwMode="gray">
              <a:xfrm rot="3419336">
                <a:off x="1261" y="2017"/>
                <a:ext cx="302" cy="328"/>
              </a:xfrm>
              <a:prstGeom prst="rect">
                <a:avLst/>
              </a:prstGeom>
              <a:gradFill rotWithShape="1">
                <a:gsLst>
                  <a:gs pos="0">
                    <a:srgbClr val="99CC00"/>
                  </a:gs>
                  <a:gs pos="100000">
                    <a:srgbClr val="475E00"/>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99CC0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ltLang="uk-UA">
                  <a:solidFill>
                    <a:srgbClr val="000000"/>
                  </a:solidFill>
                </a:endParaRPr>
              </a:p>
            </p:txBody>
          </p:sp>
          <p:sp>
            <p:nvSpPr>
              <p:cNvPr id="10266" name="Text Box 11"/>
              <p:cNvSpPr txBox="1">
                <a:spLocks noChangeArrowheads="1"/>
              </p:cNvSpPr>
              <p:nvPr/>
            </p:nvSpPr>
            <p:spPr bwMode="gray">
              <a:xfrm>
                <a:off x="1296" y="2044"/>
                <a:ext cx="9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r>
                  <a:rPr lang="en-US" altLang="uk-UA" sz="2400" b="1">
                    <a:solidFill>
                      <a:srgbClr val="FFFFFF"/>
                    </a:solidFill>
                    <a:latin typeface="Calibri" pitchFamily="34" charset="0"/>
                  </a:rPr>
                  <a:t>1</a:t>
                </a:r>
              </a:p>
            </p:txBody>
          </p:sp>
        </p:grpSp>
        <p:grpSp>
          <p:nvGrpSpPr>
            <p:cNvPr id="10252" name="Group 12"/>
            <p:cNvGrpSpPr>
              <a:grpSpLocks/>
            </p:cNvGrpSpPr>
            <p:nvPr/>
          </p:nvGrpSpPr>
          <p:grpSpPr bwMode="auto">
            <a:xfrm>
              <a:off x="2133600" y="2967315"/>
              <a:ext cx="5105400" cy="555625"/>
              <a:chOff x="1248" y="2640"/>
              <a:chExt cx="3216" cy="350"/>
            </a:xfrm>
          </p:grpSpPr>
          <p:sp>
            <p:nvSpPr>
              <p:cNvPr id="10261" name="Line 13"/>
              <p:cNvSpPr>
                <a:spLocks noChangeShapeType="1"/>
              </p:cNvSpPr>
              <p:nvPr/>
            </p:nvSpPr>
            <p:spPr bwMode="gray">
              <a:xfrm>
                <a:off x="1440" y="2990"/>
                <a:ext cx="3024" cy="0"/>
              </a:xfrm>
              <a:prstGeom prst="line">
                <a:avLst/>
              </a:prstGeom>
              <a:noFill/>
              <a:ln w="25400">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prstClr val="black"/>
                  </a:solidFill>
                </a:endParaRPr>
              </a:p>
            </p:txBody>
          </p:sp>
          <p:sp>
            <p:nvSpPr>
              <p:cNvPr id="10262" name="Rectangle 14"/>
              <p:cNvSpPr>
                <a:spLocks noChangeArrowheads="1"/>
              </p:cNvSpPr>
              <p:nvPr/>
            </p:nvSpPr>
            <p:spPr bwMode="gray">
              <a:xfrm rot="3419336">
                <a:off x="1261" y="2627"/>
                <a:ext cx="302" cy="328"/>
              </a:xfrm>
              <a:prstGeom prst="rect">
                <a:avLst/>
              </a:prstGeom>
              <a:gradFill rotWithShape="1">
                <a:gsLst>
                  <a:gs pos="0">
                    <a:srgbClr val="006699"/>
                  </a:gs>
                  <a:gs pos="100000">
                    <a:srgbClr val="002F47"/>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0066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ltLang="uk-UA">
                  <a:solidFill>
                    <a:srgbClr val="000000"/>
                  </a:solidFill>
                </a:endParaRPr>
              </a:p>
            </p:txBody>
          </p:sp>
          <p:sp>
            <p:nvSpPr>
              <p:cNvPr id="10263" name="Text Box 16"/>
              <p:cNvSpPr txBox="1">
                <a:spLocks noChangeArrowheads="1"/>
              </p:cNvSpPr>
              <p:nvPr/>
            </p:nvSpPr>
            <p:spPr bwMode="gray">
              <a:xfrm>
                <a:off x="1296" y="2654"/>
                <a:ext cx="9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r>
                  <a:rPr lang="en-US" altLang="uk-UA" sz="2400" b="1">
                    <a:solidFill>
                      <a:srgbClr val="FFFFFF"/>
                    </a:solidFill>
                    <a:latin typeface="Calibri" pitchFamily="34" charset="0"/>
                  </a:rPr>
                  <a:t>2</a:t>
                </a:r>
              </a:p>
            </p:txBody>
          </p:sp>
        </p:grpSp>
        <p:grpSp>
          <p:nvGrpSpPr>
            <p:cNvPr id="10253" name="Group 17"/>
            <p:cNvGrpSpPr>
              <a:grpSpLocks/>
            </p:cNvGrpSpPr>
            <p:nvPr/>
          </p:nvGrpSpPr>
          <p:grpSpPr bwMode="auto">
            <a:xfrm>
              <a:off x="2133600" y="3805515"/>
              <a:ext cx="5105400" cy="555625"/>
              <a:chOff x="1248" y="3230"/>
              <a:chExt cx="3216" cy="350"/>
            </a:xfrm>
          </p:grpSpPr>
          <p:sp>
            <p:nvSpPr>
              <p:cNvPr id="10258" name="Line 18"/>
              <p:cNvSpPr>
                <a:spLocks noChangeShapeType="1"/>
              </p:cNvSpPr>
              <p:nvPr/>
            </p:nvSpPr>
            <p:spPr bwMode="gray">
              <a:xfrm>
                <a:off x="1441" y="3579"/>
                <a:ext cx="3023" cy="1"/>
              </a:xfrm>
              <a:prstGeom prst="line">
                <a:avLst/>
              </a:prstGeom>
              <a:noFill/>
              <a:ln w="25400">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prstClr val="black"/>
                  </a:solidFill>
                </a:endParaRPr>
              </a:p>
            </p:txBody>
          </p:sp>
          <p:sp>
            <p:nvSpPr>
              <p:cNvPr id="10259" name="Rectangle 19"/>
              <p:cNvSpPr>
                <a:spLocks noChangeArrowheads="1"/>
              </p:cNvSpPr>
              <p:nvPr/>
            </p:nvSpPr>
            <p:spPr bwMode="gray">
              <a:xfrm rot="3419336">
                <a:off x="1261" y="3217"/>
                <a:ext cx="302" cy="328"/>
              </a:xfrm>
              <a:prstGeom prst="rect">
                <a:avLst/>
              </a:prstGeom>
              <a:gradFill rotWithShape="1">
                <a:gsLst>
                  <a:gs pos="0">
                    <a:srgbClr val="FF9933"/>
                  </a:gs>
                  <a:gs pos="100000">
                    <a:srgbClr val="764718"/>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FF9933"/>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ltLang="uk-UA">
                  <a:solidFill>
                    <a:srgbClr val="000000"/>
                  </a:solidFill>
                </a:endParaRPr>
              </a:p>
            </p:txBody>
          </p:sp>
          <p:sp>
            <p:nvSpPr>
              <p:cNvPr id="10260" name="Text Box 21"/>
              <p:cNvSpPr txBox="1">
                <a:spLocks noChangeArrowheads="1"/>
              </p:cNvSpPr>
              <p:nvPr/>
            </p:nvSpPr>
            <p:spPr bwMode="gray">
              <a:xfrm>
                <a:off x="1296" y="3244"/>
                <a:ext cx="9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r>
                  <a:rPr lang="en-US" altLang="uk-UA" sz="2400" b="1">
                    <a:solidFill>
                      <a:srgbClr val="FFFFFF"/>
                    </a:solidFill>
                    <a:latin typeface="Calibri" pitchFamily="34" charset="0"/>
                  </a:rPr>
                  <a:t>3</a:t>
                </a:r>
              </a:p>
            </p:txBody>
          </p:sp>
        </p:grpSp>
        <p:grpSp>
          <p:nvGrpSpPr>
            <p:cNvPr id="10254" name="Group 22"/>
            <p:cNvGrpSpPr>
              <a:grpSpLocks/>
            </p:cNvGrpSpPr>
            <p:nvPr/>
          </p:nvGrpSpPr>
          <p:grpSpPr bwMode="auto">
            <a:xfrm>
              <a:off x="2133600" y="5504140"/>
              <a:ext cx="5106988" cy="479425"/>
              <a:chOff x="1248" y="3230"/>
              <a:chExt cx="3217" cy="302"/>
            </a:xfrm>
          </p:grpSpPr>
          <p:sp>
            <p:nvSpPr>
              <p:cNvPr id="10255" name="Line 23"/>
              <p:cNvSpPr>
                <a:spLocks noChangeShapeType="1"/>
              </p:cNvSpPr>
              <p:nvPr/>
            </p:nvSpPr>
            <p:spPr bwMode="gray">
              <a:xfrm>
                <a:off x="1441" y="3477"/>
                <a:ext cx="3024" cy="0"/>
              </a:xfrm>
              <a:prstGeom prst="line">
                <a:avLst/>
              </a:prstGeom>
              <a:noFill/>
              <a:ln w="25400">
                <a:solidFill>
                  <a:srgbClr val="969696"/>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prstClr val="black"/>
                  </a:solidFill>
                </a:endParaRPr>
              </a:p>
            </p:txBody>
          </p:sp>
          <p:sp>
            <p:nvSpPr>
              <p:cNvPr id="10256" name="Rectangle 24"/>
              <p:cNvSpPr>
                <a:spLocks noChangeArrowheads="1"/>
              </p:cNvSpPr>
              <p:nvPr/>
            </p:nvSpPr>
            <p:spPr bwMode="gray">
              <a:xfrm rot="3419336">
                <a:off x="1261" y="3217"/>
                <a:ext cx="302" cy="328"/>
              </a:xfrm>
              <a:prstGeom prst="rect">
                <a:avLst/>
              </a:prstGeom>
              <a:gradFill rotWithShape="1">
                <a:gsLst>
                  <a:gs pos="0">
                    <a:srgbClr val="990099"/>
                  </a:gs>
                  <a:gs pos="100000">
                    <a:srgbClr val="470047"/>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rgbClr val="990099"/>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ru-RU" altLang="uk-UA">
                  <a:solidFill>
                    <a:srgbClr val="000000"/>
                  </a:solidFill>
                </a:endParaRPr>
              </a:p>
            </p:txBody>
          </p:sp>
          <p:sp>
            <p:nvSpPr>
              <p:cNvPr id="10257" name="Text Box 26"/>
              <p:cNvSpPr txBox="1">
                <a:spLocks noChangeArrowheads="1"/>
              </p:cNvSpPr>
              <p:nvPr/>
            </p:nvSpPr>
            <p:spPr bwMode="gray">
              <a:xfrm>
                <a:off x="1296" y="3244"/>
                <a:ext cx="96"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Book Antiqua" pitchFamily="18" charset="0"/>
                  </a:defRPr>
                </a:lvl1pPr>
                <a:lvl2pPr marL="742950" indent="-285750">
                  <a:defRPr>
                    <a:solidFill>
                      <a:schemeClr val="tx1"/>
                    </a:solidFill>
                    <a:latin typeface="Book Antiqua" pitchFamily="18" charset="0"/>
                  </a:defRPr>
                </a:lvl2pPr>
                <a:lvl3pPr marL="1143000" indent="-228600">
                  <a:defRPr>
                    <a:solidFill>
                      <a:schemeClr val="tx1"/>
                    </a:solidFill>
                    <a:latin typeface="Book Antiqua" pitchFamily="18" charset="0"/>
                  </a:defRPr>
                </a:lvl3pPr>
                <a:lvl4pPr marL="1600200" indent="-228600">
                  <a:defRPr>
                    <a:solidFill>
                      <a:schemeClr val="tx1"/>
                    </a:solidFill>
                    <a:latin typeface="Book Antiqua" pitchFamily="18" charset="0"/>
                  </a:defRPr>
                </a:lvl4pPr>
                <a:lvl5pPr marL="2057400" indent="-228600">
                  <a:defRPr>
                    <a:solidFill>
                      <a:schemeClr val="tx1"/>
                    </a:solidFill>
                    <a:latin typeface="Book Antiqua" pitchFamily="18" charset="0"/>
                  </a:defRPr>
                </a:lvl5pPr>
                <a:lvl6pPr marL="2514600" indent="-228600" eaLnBrk="0" fontAlgn="base" hangingPunct="0">
                  <a:spcBef>
                    <a:spcPct val="0"/>
                  </a:spcBef>
                  <a:spcAft>
                    <a:spcPct val="0"/>
                  </a:spcAft>
                  <a:defRPr>
                    <a:solidFill>
                      <a:schemeClr val="tx1"/>
                    </a:solidFill>
                    <a:latin typeface="Book Antiqua" pitchFamily="18" charset="0"/>
                  </a:defRPr>
                </a:lvl6pPr>
                <a:lvl7pPr marL="2971800" indent="-228600" eaLnBrk="0" fontAlgn="base" hangingPunct="0">
                  <a:spcBef>
                    <a:spcPct val="0"/>
                  </a:spcBef>
                  <a:spcAft>
                    <a:spcPct val="0"/>
                  </a:spcAft>
                  <a:defRPr>
                    <a:solidFill>
                      <a:schemeClr val="tx1"/>
                    </a:solidFill>
                    <a:latin typeface="Book Antiqua" pitchFamily="18" charset="0"/>
                  </a:defRPr>
                </a:lvl7pPr>
                <a:lvl8pPr marL="3429000" indent="-228600" eaLnBrk="0" fontAlgn="base" hangingPunct="0">
                  <a:spcBef>
                    <a:spcPct val="0"/>
                  </a:spcBef>
                  <a:spcAft>
                    <a:spcPct val="0"/>
                  </a:spcAft>
                  <a:defRPr>
                    <a:solidFill>
                      <a:schemeClr val="tx1"/>
                    </a:solidFill>
                    <a:latin typeface="Book Antiqua" pitchFamily="18" charset="0"/>
                  </a:defRPr>
                </a:lvl8pPr>
                <a:lvl9pPr marL="3886200" indent="-228600" eaLnBrk="0" fontAlgn="base" hangingPunct="0">
                  <a:spcBef>
                    <a:spcPct val="0"/>
                  </a:spcBef>
                  <a:spcAft>
                    <a:spcPct val="0"/>
                  </a:spcAft>
                  <a:defRPr>
                    <a:solidFill>
                      <a:schemeClr val="tx1"/>
                    </a:solidFill>
                    <a:latin typeface="Book Antiqua" pitchFamily="18" charset="0"/>
                  </a:defRPr>
                </a:lvl9pPr>
              </a:lstStyle>
              <a:p>
                <a:r>
                  <a:rPr lang="en-US" altLang="uk-UA" sz="2400" b="1">
                    <a:solidFill>
                      <a:srgbClr val="FFFFFF"/>
                    </a:solidFill>
                    <a:latin typeface="Calibri" pitchFamily="34" charset="0"/>
                  </a:rPr>
                  <a:t>5</a:t>
                </a:r>
              </a:p>
            </p:txBody>
          </p:sp>
        </p:grpSp>
      </p:grpSp>
      <p:sp>
        <p:nvSpPr>
          <p:cNvPr id="32" name="Прямокутник 88"/>
          <p:cNvSpPr>
            <a:spLocks noChangeArrowheads="1"/>
          </p:cNvSpPr>
          <p:nvPr/>
        </p:nvSpPr>
        <p:spPr bwMode="auto">
          <a:xfrm>
            <a:off x="1746251" y="1151778"/>
            <a:ext cx="1011038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ru-RU" altLang="uk-UA" sz="2400" b="1" kern="0" dirty="0" err="1">
                <a:solidFill>
                  <a:srgbClr val="44C1A3">
                    <a:lumMod val="50000"/>
                  </a:srgbClr>
                </a:solidFill>
              </a:rPr>
              <a:t>Здатність</a:t>
            </a:r>
            <a:r>
              <a:rPr lang="ru-RU" altLang="uk-UA" sz="2400" b="1" kern="0" dirty="0">
                <a:solidFill>
                  <a:srgbClr val="44C1A3">
                    <a:lumMod val="50000"/>
                  </a:srgbClr>
                </a:solidFill>
              </a:rPr>
              <a:t> </a:t>
            </a:r>
            <a:r>
              <a:rPr lang="ru-RU" altLang="uk-UA" sz="2400" b="1" kern="0" dirty="0" err="1">
                <a:solidFill>
                  <a:srgbClr val="44C1A3">
                    <a:lumMod val="50000"/>
                  </a:srgbClr>
                </a:solidFill>
              </a:rPr>
              <a:t>діяти</a:t>
            </a:r>
            <a:r>
              <a:rPr lang="ru-RU" altLang="uk-UA" sz="2400" b="1" kern="0" dirty="0">
                <a:solidFill>
                  <a:srgbClr val="44C1A3">
                    <a:lumMod val="50000"/>
                  </a:srgbClr>
                </a:solidFill>
              </a:rPr>
              <a:t> як </a:t>
            </a:r>
            <a:r>
              <a:rPr lang="ru-RU" altLang="uk-UA" sz="2400" b="1" kern="0" dirty="0" err="1">
                <a:solidFill>
                  <a:srgbClr val="44C1A3">
                    <a:lumMod val="50000"/>
                  </a:srgbClr>
                </a:solidFill>
              </a:rPr>
              <a:t>відповідальний</a:t>
            </a:r>
            <a:r>
              <a:rPr lang="ru-RU" altLang="uk-UA" sz="2400" b="1" kern="0" dirty="0">
                <a:solidFill>
                  <a:srgbClr val="44C1A3">
                    <a:lumMod val="50000"/>
                  </a:srgbClr>
                </a:solidFill>
              </a:rPr>
              <a:t> </a:t>
            </a:r>
            <a:r>
              <a:rPr lang="ru-RU" altLang="uk-UA" sz="2400" b="1" kern="0" dirty="0" err="1">
                <a:solidFill>
                  <a:srgbClr val="44C1A3">
                    <a:lumMod val="50000"/>
                  </a:srgbClr>
                </a:solidFill>
              </a:rPr>
              <a:t>громадянин</a:t>
            </a:r>
            <a:r>
              <a:rPr lang="ru-RU" altLang="uk-UA" sz="2400" b="1" kern="0" dirty="0">
                <a:solidFill>
                  <a:srgbClr val="44C1A3">
                    <a:lumMod val="50000"/>
                  </a:srgbClr>
                </a:solidFill>
              </a:rPr>
              <a:t> та </a:t>
            </a:r>
            <a:r>
              <a:rPr lang="ru-RU" altLang="uk-UA" sz="2400" b="1" kern="0" dirty="0" err="1">
                <a:solidFill>
                  <a:srgbClr val="44C1A3">
                    <a:lumMod val="50000"/>
                  </a:srgbClr>
                </a:solidFill>
              </a:rPr>
              <a:t>брати</a:t>
            </a:r>
            <a:r>
              <a:rPr lang="ru-RU" altLang="uk-UA" sz="2400" b="1" kern="0" dirty="0">
                <a:solidFill>
                  <a:srgbClr val="44C1A3">
                    <a:lumMod val="50000"/>
                  </a:srgbClr>
                </a:solidFill>
              </a:rPr>
              <a:t> участь у </a:t>
            </a:r>
            <a:r>
              <a:rPr lang="ru-RU" altLang="uk-UA" sz="2400" b="1" kern="0" dirty="0" err="1">
                <a:solidFill>
                  <a:srgbClr val="44C1A3">
                    <a:lumMod val="50000"/>
                  </a:srgbClr>
                </a:solidFill>
              </a:rPr>
              <a:t>суспільному</a:t>
            </a:r>
            <a:r>
              <a:rPr lang="ru-RU" altLang="uk-UA" sz="2400" b="1" kern="0" dirty="0">
                <a:solidFill>
                  <a:srgbClr val="44C1A3">
                    <a:lumMod val="50000"/>
                  </a:srgbClr>
                </a:solidFill>
              </a:rPr>
              <a:t> </a:t>
            </a:r>
            <a:r>
              <a:rPr lang="ru-RU" altLang="uk-UA" sz="2400" b="1" kern="0" dirty="0" err="1">
                <a:solidFill>
                  <a:srgbClr val="44C1A3">
                    <a:lumMod val="50000"/>
                  </a:srgbClr>
                </a:solidFill>
              </a:rPr>
              <a:t>житті</a:t>
            </a:r>
            <a:r>
              <a:rPr lang="ru-RU" altLang="uk-UA" sz="2400" b="1" kern="0" dirty="0">
                <a:solidFill>
                  <a:srgbClr val="44C1A3">
                    <a:lumMod val="50000"/>
                  </a:srgbClr>
                </a:solidFill>
              </a:rPr>
              <a:t> на </a:t>
            </a:r>
            <a:r>
              <a:rPr lang="ru-RU" altLang="uk-UA" sz="2400" b="1" kern="0" dirty="0" err="1">
                <a:solidFill>
                  <a:srgbClr val="44C1A3">
                    <a:lumMod val="50000"/>
                  </a:srgbClr>
                </a:solidFill>
              </a:rPr>
              <a:t>різних</a:t>
            </a:r>
            <a:r>
              <a:rPr lang="ru-RU" altLang="uk-UA" sz="2400" b="1" kern="0" dirty="0">
                <a:solidFill>
                  <a:srgbClr val="44C1A3">
                    <a:lumMod val="50000"/>
                  </a:srgbClr>
                </a:solidFill>
              </a:rPr>
              <a:t> </a:t>
            </a:r>
            <a:r>
              <a:rPr lang="ru-RU" altLang="uk-UA" sz="2400" b="1" kern="0" dirty="0" err="1">
                <a:solidFill>
                  <a:srgbClr val="44C1A3">
                    <a:lumMod val="50000"/>
                  </a:srgbClr>
                </a:solidFill>
              </a:rPr>
              <a:t>рівнях</a:t>
            </a:r>
            <a:r>
              <a:rPr lang="ru-RU" altLang="uk-UA" sz="2400" b="1" kern="0" dirty="0">
                <a:solidFill>
                  <a:srgbClr val="44C1A3">
                    <a:lumMod val="50000"/>
                  </a:srgbClr>
                </a:solidFill>
              </a:rPr>
              <a:t> (</a:t>
            </a:r>
            <a:r>
              <a:rPr lang="ru-RU" altLang="uk-UA" sz="2400" b="1" kern="0" dirty="0" err="1">
                <a:solidFill>
                  <a:srgbClr val="44C1A3">
                    <a:lumMod val="50000"/>
                  </a:srgbClr>
                </a:solidFill>
              </a:rPr>
              <a:t>громадянська</a:t>
            </a:r>
            <a:r>
              <a:rPr lang="ru-RU" altLang="uk-UA" sz="2400" b="1" kern="0" dirty="0">
                <a:solidFill>
                  <a:srgbClr val="44C1A3">
                    <a:lumMod val="50000"/>
                  </a:srgbClr>
                </a:solidFill>
              </a:rPr>
              <a:t> </a:t>
            </a:r>
            <a:r>
              <a:rPr lang="ru-RU" altLang="uk-UA" sz="2400" b="1" kern="0" dirty="0" err="1">
                <a:solidFill>
                  <a:srgbClr val="44C1A3">
                    <a:lumMod val="50000"/>
                  </a:srgbClr>
                </a:solidFill>
              </a:rPr>
              <a:t>компетентність</a:t>
            </a:r>
            <a:r>
              <a:rPr lang="ru-RU" altLang="uk-UA" sz="2400" b="1" kern="0" dirty="0">
                <a:solidFill>
                  <a:srgbClr val="44C1A3">
                    <a:lumMod val="50000"/>
                  </a:srgbClr>
                </a:solidFill>
              </a:rPr>
              <a:t>) </a:t>
            </a:r>
          </a:p>
        </p:txBody>
      </p:sp>
      <p:sp>
        <p:nvSpPr>
          <p:cNvPr id="33" name="Прямокутник 88"/>
          <p:cNvSpPr>
            <a:spLocks noChangeArrowheads="1"/>
          </p:cNvSpPr>
          <p:nvPr/>
        </p:nvSpPr>
        <p:spPr bwMode="auto">
          <a:xfrm>
            <a:off x="1767418" y="1937056"/>
            <a:ext cx="1029320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ru-RU" altLang="uk-UA" sz="2400" b="1" kern="0" dirty="0" err="1">
                <a:solidFill>
                  <a:srgbClr val="44C1A3">
                    <a:lumMod val="50000"/>
                  </a:srgbClr>
                </a:solidFill>
              </a:rPr>
              <a:t>Здатність</a:t>
            </a:r>
            <a:r>
              <a:rPr lang="ru-RU" altLang="uk-UA" sz="2400" b="1" kern="0" dirty="0">
                <a:solidFill>
                  <a:srgbClr val="44C1A3">
                    <a:lumMod val="50000"/>
                  </a:srgbClr>
                </a:solidFill>
              </a:rPr>
              <a:t> до </a:t>
            </a:r>
            <a:r>
              <a:rPr lang="ru-RU" altLang="uk-UA" sz="2400" b="1" kern="0" dirty="0" err="1">
                <a:solidFill>
                  <a:srgbClr val="44C1A3">
                    <a:lumMod val="50000"/>
                  </a:srgbClr>
                </a:solidFill>
              </a:rPr>
              <a:t>взаємодії</a:t>
            </a:r>
            <a:r>
              <a:rPr lang="ru-RU" altLang="uk-UA" sz="2400" b="1" kern="0" dirty="0">
                <a:solidFill>
                  <a:srgbClr val="44C1A3">
                    <a:lumMod val="50000"/>
                  </a:srgbClr>
                </a:solidFill>
              </a:rPr>
              <a:t> з </a:t>
            </a:r>
            <a:r>
              <a:rPr lang="ru-RU" altLang="uk-UA" sz="2400" b="1" kern="0" dirty="0" err="1">
                <a:solidFill>
                  <a:srgbClr val="44C1A3">
                    <a:lumMod val="50000"/>
                  </a:srgbClr>
                </a:solidFill>
              </a:rPr>
              <a:t>іншими</a:t>
            </a:r>
            <a:r>
              <a:rPr lang="ru-RU" altLang="uk-UA" sz="2400" b="1" kern="0" dirty="0">
                <a:solidFill>
                  <a:srgbClr val="44C1A3">
                    <a:lumMod val="50000"/>
                  </a:srgbClr>
                </a:solidFill>
              </a:rPr>
              <a:t> в </a:t>
            </a:r>
            <a:r>
              <a:rPr lang="ru-RU" altLang="uk-UA" sz="2400" b="1" kern="0" dirty="0" err="1">
                <a:solidFill>
                  <a:srgbClr val="44C1A3">
                    <a:lumMod val="50000"/>
                  </a:srgbClr>
                </a:solidFill>
              </a:rPr>
              <a:t>різних</a:t>
            </a:r>
            <a:r>
              <a:rPr lang="ru-RU" altLang="uk-UA" sz="2400" b="1" kern="0" dirty="0">
                <a:solidFill>
                  <a:srgbClr val="44C1A3">
                    <a:lumMod val="50000"/>
                  </a:srgbClr>
                </a:solidFill>
              </a:rPr>
              <a:t> </a:t>
            </a:r>
            <a:r>
              <a:rPr lang="ru-RU" altLang="uk-UA" sz="2400" b="1" kern="0" dirty="0" err="1">
                <a:solidFill>
                  <a:srgbClr val="44C1A3">
                    <a:lumMod val="50000"/>
                  </a:srgbClr>
                </a:solidFill>
              </a:rPr>
              <a:t>соціальних</a:t>
            </a:r>
            <a:r>
              <a:rPr lang="ru-RU" altLang="uk-UA" sz="2400" b="1" kern="0" dirty="0">
                <a:solidFill>
                  <a:srgbClr val="44C1A3">
                    <a:lumMod val="50000"/>
                  </a:srgbClr>
                </a:solidFill>
              </a:rPr>
              <a:t> </a:t>
            </a:r>
            <a:r>
              <a:rPr lang="ru-RU" altLang="uk-UA" sz="2400" b="1" kern="0" dirty="0" err="1">
                <a:solidFill>
                  <a:srgbClr val="44C1A3">
                    <a:lumMod val="50000"/>
                  </a:srgbClr>
                </a:solidFill>
              </a:rPr>
              <a:t>ситуаціях</a:t>
            </a:r>
            <a:r>
              <a:rPr lang="ru-RU" altLang="uk-UA" sz="2400" b="1" kern="0" dirty="0">
                <a:solidFill>
                  <a:srgbClr val="44C1A3">
                    <a:lumMod val="50000"/>
                  </a:srgbClr>
                </a:solidFill>
              </a:rPr>
              <a:t> та критичного </a:t>
            </a:r>
            <a:r>
              <a:rPr lang="ru-RU" altLang="uk-UA" sz="2400" b="1" kern="0" dirty="0" err="1">
                <a:solidFill>
                  <a:srgbClr val="44C1A3">
                    <a:lumMod val="50000"/>
                  </a:srgbClr>
                </a:solidFill>
              </a:rPr>
              <a:t>оцінювання</a:t>
            </a:r>
            <a:r>
              <a:rPr lang="ru-RU" altLang="uk-UA" sz="2400" b="1" kern="0" dirty="0">
                <a:solidFill>
                  <a:srgbClr val="44C1A3">
                    <a:lumMod val="50000"/>
                  </a:srgbClr>
                </a:solidFill>
              </a:rPr>
              <a:t> </a:t>
            </a:r>
            <a:r>
              <a:rPr lang="ru-RU" altLang="uk-UA" sz="2400" b="1" kern="0" dirty="0" err="1">
                <a:solidFill>
                  <a:srgbClr val="44C1A3">
                    <a:lumMod val="50000"/>
                  </a:srgbClr>
                </a:solidFill>
              </a:rPr>
              <a:t>соціальних</a:t>
            </a:r>
            <a:r>
              <a:rPr lang="ru-RU" altLang="uk-UA" sz="2400" b="1" kern="0" dirty="0">
                <a:solidFill>
                  <a:srgbClr val="44C1A3">
                    <a:lumMod val="50000"/>
                  </a:srgbClr>
                </a:solidFill>
              </a:rPr>
              <a:t> </a:t>
            </a:r>
            <a:r>
              <a:rPr lang="ru-RU" altLang="uk-UA" sz="2400" b="1" kern="0" dirty="0" err="1">
                <a:solidFill>
                  <a:srgbClr val="44C1A3">
                    <a:lumMod val="50000"/>
                  </a:srgbClr>
                </a:solidFill>
              </a:rPr>
              <a:t>подій</a:t>
            </a:r>
            <a:r>
              <a:rPr lang="ru-RU" altLang="uk-UA" sz="2400" b="1" kern="0" dirty="0">
                <a:solidFill>
                  <a:srgbClr val="44C1A3">
                    <a:lumMod val="50000"/>
                  </a:srgbClr>
                </a:solidFill>
              </a:rPr>
              <a:t> і </a:t>
            </a:r>
            <a:r>
              <a:rPr lang="ru-RU" altLang="uk-UA" sz="2400" b="1" kern="0" dirty="0" err="1">
                <a:solidFill>
                  <a:srgbClr val="44C1A3">
                    <a:lumMod val="50000"/>
                  </a:srgbClr>
                </a:solidFill>
              </a:rPr>
              <a:t>явищ</a:t>
            </a:r>
            <a:r>
              <a:rPr lang="ru-RU" altLang="uk-UA" sz="2400" b="1" kern="0" dirty="0">
                <a:solidFill>
                  <a:srgbClr val="44C1A3">
                    <a:lumMod val="50000"/>
                  </a:srgbClr>
                </a:solidFill>
              </a:rPr>
              <a:t> (</a:t>
            </a:r>
            <a:r>
              <a:rPr lang="ru-RU" altLang="uk-UA" sz="2400" b="1" kern="0" dirty="0" err="1">
                <a:solidFill>
                  <a:srgbClr val="44C1A3">
                    <a:lumMod val="50000"/>
                  </a:srgbClr>
                </a:solidFill>
              </a:rPr>
              <a:t>соціальна</a:t>
            </a:r>
            <a:r>
              <a:rPr lang="ru-RU" altLang="uk-UA" sz="2400" b="1" kern="0" dirty="0">
                <a:solidFill>
                  <a:srgbClr val="44C1A3">
                    <a:lumMod val="50000"/>
                  </a:srgbClr>
                </a:solidFill>
              </a:rPr>
              <a:t> </a:t>
            </a:r>
            <a:r>
              <a:rPr lang="ru-RU" altLang="uk-UA" sz="2400" b="1" kern="0" dirty="0" err="1">
                <a:solidFill>
                  <a:srgbClr val="44C1A3">
                    <a:lumMod val="50000"/>
                  </a:srgbClr>
                </a:solidFill>
              </a:rPr>
              <a:t>компетентність</a:t>
            </a:r>
            <a:r>
              <a:rPr lang="ru-RU" altLang="uk-UA" sz="2400" b="1" kern="0" dirty="0" smtClean="0">
                <a:solidFill>
                  <a:srgbClr val="44C1A3">
                    <a:lumMod val="50000"/>
                  </a:srgbClr>
                </a:solidFill>
              </a:rPr>
              <a:t>)</a:t>
            </a:r>
            <a:r>
              <a:rPr lang="uk-UA" altLang="uk-UA" sz="2400" b="1" kern="0" dirty="0" smtClean="0">
                <a:solidFill>
                  <a:srgbClr val="44C1A3">
                    <a:lumMod val="50000"/>
                  </a:srgbClr>
                </a:solidFill>
              </a:rPr>
              <a:t>.</a:t>
            </a:r>
            <a:endParaRPr lang="uk-UA" altLang="uk-UA" sz="2400" b="1" kern="0" dirty="0">
              <a:solidFill>
                <a:srgbClr val="44C1A3">
                  <a:lumMod val="50000"/>
                </a:srgbClr>
              </a:solidFill>
            </a:endParaRPr>
          </a:p>
        </p:txBody>
      </p:sp>
      <p:sp>
        <p:nvSpPr>
          <p:cNvPr id="34" name="Прямокутник 88"/>
          <p:cNvSpPr>
            <a:spLocks noChangeArrowheads="1"/>
          </p:cNvSpPr>
          <p:nvPr/>
        </p:nvSpPr>
        <p:spPr bwMode="auto">
          <a:xfrm>
            <a:off x="1868759" y="3159843"/>
            <a:ext cx="99017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uk-UA" altLang="uk-UA" sz="2400" b="1" kern="0" dirty="0">
                <a:solidFill>
                  <a:srgbClr val="44C1A3">
                    <a:lumMod val="50000"/>
                  </a:srgbClr>
                </a:solidFill>
              </a:rPr>
              <a:t>Здатність до особистісного і професійного самовизначення, самоствердження і самореалізації впродовж життя, до цінування багатоманітності у суспільстві (культура самовираження)</a:t>
            </a:r>
            <a:endParaRPr lang="uk-UA" altLang="uk-UA" sz="2400" b="1" kern="0" dirty="0" smtClean="0">
              <a:solidFill>
                <a:srgbClr val="44C1A3">
                  <a:lumMod val="50000"/>
                </a:srgbClr>
              </a:solidFill>
            </a:endParaRPr>
          </a:p>
        </p:txBody>
      </p:sp>
      <p:sp>
        <p:nvSpPr>
          <p:cNvPr id="35" name="Прямокутник 88"/>
          <p:cNvSpPr>
            <a:spLocks noChangeArrowheads="1"/>
          </p:cNvSpPr>
          <p:nvPr/>
        </p:nvSpPr>
        <p:spPr bwMode="auto">
          <a:xfrm>
            <a:off x="1868759" y="4360368"/>
            <a:ext cx="99017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ru-RU" altLang="uk-UA" sz="2400" b="1" kern="0" dirty="0" err="1">
                <a:solidFill>
                  <a:srgbClr val="44C1A3">
                    <a:lumMod val="50000"/>
                  </a:srgbClr>
                </a:solidFill>
              </a:rPr>
              <a:t>Здатність</a:t>
            </a:r>
            <a:r>
              <a:rPr lang="ru-RU" altLang="uk-UA" sz="2400" b="1" kern="0" dirty="0">
                <a:solidFill>
                  <a:srgbClr val="44C1A3">
                    <a:lumMod val="50000"/>
                  </a:srgbClr>
                </a:solidFill>
              </a:rPr>
              <a:t> до </a:t>
            </a:r>
            <a:r>
              <a:rPr lang="ru-RU" altLang="uk-UA" sz="2400" b="1" kern="0" dirty="0" err="1">
                <a:solidFill>
                  <a:srgbClr val="44C1A3">
                    <a:lumMod val="50000"/>
                  </a:srgbClr>
                </a:solidFill>
              </a:rPr>
              <a:t>створення</a:t>
            </a:r>
            <a:r>
              <a:rPr lang="ru-RU" altLang="uk-UA" sz="2400" b="1" kern="0" dirty="0">
                <a:solidFill>
                  <a:srgbClr val="44C1A3">
                    <a:lumMod val="50000"/>
                  </a:srgbClr>
                </a:solidFill>
              </a:rPr>
              <a:t> </a:t>
            </a:r>
            <a:r>
              <a:rPr lang="ru-RU" altLang="uk-UA" sz="2400" b="1" kern="0" dirty="0" err="1">
                <a:solidFill>
                  <a:srgbClr val="44C1A3">
                    <a:lumMod val="50000"/>
                  </a:srgbClr>
                </a:solidFill>
              </a:rPr>
              <a:t>команди</a:t>
            </a:r>
            <a:r>
              <a:rPr lang="ru-RU" altLang="uk-UA" sz="2400" b="1" kern="0" dirty="0">
                <a:solidFill>
                  <a:srgbClr val="44C1A3">
                    <a:lumMod val="50000"/>
                  </a:srgbClr>
                </a:solidFill>
              </a:rPr>
              <a:t> </a:t>
            </a:r>
            <a:r>
              <a:rPr lang="ru-RU" altLang="uk-UA" sz="2400" b="1" kern="0" dirty="0" err="1">
                <a:solidFill>
                  <a:srgbClr val="44C1A3">
                    <a:lumMod val="50000"/>
                  </a:srgbClr>
                </a:solidFill>
              </a:rPr>
              <a:t>однодумців</a:t>
            </a:r>
            <a:r>
              <a:rPr lang="ru-RU" altLang="uk-UA" sz="2400" b="1" kern="0" dirty="0">
                <a:solidFill>
                  <a:srgbClr val="44C1A3">
                    <a:lumMod val="50000"/>
                  </a:srgbClr>
                </a:solidFill>
              </a:rPr>
              <a:t>, </a:t>
            </a:r>
            <a:r>
              <a:rPr lang="ru-RU" altLang="uk-UA" sz="2400" b="1" kern="0" dirty="0" err="1">
                <a:solidFill>
                  <a:srgbClr val="44C1A3">
                    <a:lumMod val="50000"/>
                  </a:srgbClr>
                </a:solidFill>
              </a:rPr>
              <a:t>прийняття</a:t>
            </a:r>
            <a:r>
              <a:rPr lang="ru-RU" altLang="uk-UA" sz="2400" b="1" kern="0" dirty="0">
                <a:solidFill>
                  <a:srgbClr val="44C1A3">
                    <a:lumMod val="50000"/>
                  </a:srgbClr>
                </a:solidFill>
              </a:rPr>
              <a:t> </a:t>
            </a:r>
            <a:r>
              <a:rPr lang="ru-RU" altLang="uk-UA" sz="2400" b="1" kern="0" dirty="0" err="1">
                <a:solidFill>
                  <a:srgbClr val="44C1A3">
                    <a:lumMod val="50000"/>
                  </a:srgbClr>
                </a:solidFill>
              </a:rPr>
              <a:t>ефективних</a:t>
            </a:r>
            <a:r>
              <a:rPr lang="ru-RU" altLang="uk-UA" sz="2400" b="1" kern="0" dirty="0">
                <a:solidFill>
                  <a:srgbClr val="44C1A3">
                    <a:lumMod val="50000"/>
                  </a:srgbClr>
                </a:solidFill>
              </a:rPr>
              <a:t> </a:t>
            </a:r>
            <a:r>
              <a:rPr lang="ru-RU" altLang="uk-UA" sz="2400" b="1" kern="0" dirty="0" err="1">
                <a:solidFill>
                  <a:srgbClr val="44C1A3">
                    <a:lumMod val="50000"/>
                  </a:srgbClr>
                </a:solidFill>
              </a:rPr>
              <a:t>рішень</a:t>
            </a:r>
            <a:r>
              <a:rPr lang="ru-RU" altLang="uk-UA" sz="2400" b="1" kern="0" dirty="0">
                <a:solidFill>
                  <a:srgbClr val="44C1A3">
                    <a:lumMod val="50000"/>
                  </a:srgbClr>
                </a:solidFill>
              </a:rPr>
              <a:t> у </a:t>
            </a:r>
            <a:r>
              <a:rPr lang="ru-RU" altLang="uk-UA" sz="2400" b="1" kern="0" dirty="0" err="1">
                <a:solidFill>
                  <a:srgbClr val="44C1A3">
                    <a:lumMod val="50000"/>
                  </a:srgbClr>
                </a:solidFill>
              </a:rPr>
              <a:t>професійній</a:t>
            </a:r>
            <a:r>
              <a:rPr lang="ru-RU" altLang="uk-UA" sz="2400" b="1" kern="0" dirty="0">
                <a:solidFill>
                  <a:srgbClr val="44C1A3">
                    <a:lumMod val="50000"/>
                  </a:srgbClr>
                </a:solidFill>
              </a:rPr>
              <a:t> </a:t>
            </a:r>
            <a:r>
              <a:rPr lang="ru-RU" altLang="uk-UA" sz="2400" b="1" kern="0" dirty="0" err="1">
                <a:solidFill>
                  <a:srgbClr val="44C1A3">
                    <a:lumMod val="50000"/>
                  </a:srgbClr>
                </a:solidFill>
              </a:rPr>
              <a:t>діяльності</a:t>
            </a:r>
            <a:r>
              <a:rPr lang="ru-RU" altLang="uk-UA" sz="2400" b="1" kern="0" dirty="0">
                <a:solidFill>
                  <a:srgbClr val="44C1A3">
                    <a:lumMod val="50000"/>
                  </a:srgbClr>
                </a:solidFill>
              </a:rPr>
              <a:t> та </a:t>
            </a:r>
            <a:r>
              <a:rPr lang="ru-RU" altLang="uk-UA" sz="2400" b="1" kern="0" dirty="0" err="1">
                <a:solidFill>
                  <a:srgbClr val="44C1A3">
                    <a:lumMod val="50000"/>
                  </a:srgbClr>
                </a:solidFill>
              </a:rPr>
              <a:t>відповідального</a:t>
            </a:r>
            <a:r>
              <a:rPr lang="ru-RU" altLang="uk-UA" sz="2400" b="1" kern="0" dirty="0">
                <a:solidFill>
                  <a:srgbClr val="44C1A3">
                    <a:lumMod val="50000"/>
                  </a:srgbClr>
                </a:solidFill>
              </a:rPr>
              <a:t> </a:t>
            </a:r>
            <a:r>
              <a:rPr lang="ru-RU" altLang="uk-UA" sz="2400" b="1" kern="0" dirty="0" err="1">
                <a:solidFill>
                  <a:srgbClr val="44C1A3">
                    <a:lumMod val="50000"/>
                  </a:srgbClr>
                </a:solidFill>
              </a:rPr>
              <a:t>ставлення</a:t>
            </a:r>
            <a:r>
              <a:rPr lang="ru-RU" altLang="uk-UA" sz="2400" b="1" kern="0" dirty="0">
                <a:solidFill>
                  <a:srgbClr val="44C1A3">
                    <a:lumMod val="50000"/>
                  </a:srgbClr>
                </a:solidFill>
              </a:rPr>
              <a:t> до </a:t>
            </a:r>
            <a:r>
              <a:rPr lang="ru-RU" altLang="uk-UA" sz="2400" b="1" kern="0" dirty="0" err="1">
                <a:solidFill>
                  <a:srgbClr val="44C1A3">
                    <a:lumMod val="50000"/>
                  </a:srgbClr>
                </a:solidFill>
              </a:rPr>
              <a:t>обов‘язків</a:t>
            </a:r>
            <a:r>
              <a:rPr lang="ru-RU" altLang="uk-UA" sz="2400" b="1" kern="0" dirty="0">
                <a:solidFill>
                  <a:srgbClr val="44C1A3">
                    <a:lumMod val="50000"/>
                  </a:srgbClr>
                </a:solidFill>
              </a:rPr>
              <a:t> (</a:t>
            </a:r>
            <a:r>
              <a:rPr lang="ru-RU" altLang="uk-UA" sz="2400" b="1" kern="0" dirty="0" err="1">
                <a:solidFill>
                  <a:srgbClr val="44C1A3">
                    <a:lumMod val="50000"/>
                  </a:srgbClr>
                </a:solidFill>
              </a:rPr>
              <a:t>лідерська</a:t>
            </a:r>
            <a:r>
              <a:rPr lang="ru-RU" altLang="uk-UA" sz="2400" b="1" kern="0" dirty="0">
                <a:solidFill>
                  <a:srgbClr val="44C1A3">
                    <a:lumMod val="50000"/>
                  </a:srgbClr>
                </a:solidFill>
              </a:rPr>
              <a:t> </a:t>
            </a:r>
            <a:r>
              <a:rPr lang="ru-RU" altLang="uk-UA" sz="2400" b="1" kern="0" dirty="0" err="1">
                <a:solidFill>
                  <a:srgbClr val="44C1A3">
                    <a:lumMod val="50000"/>
                  </a:srgbClr>
                </a:solidFill>
              </a:rPr>
              <a:t>компетентність</a:t>
            </a:r>
            <a:r>
              <a:rPr lang="ru-RU" altLang="uk-UA" sz="2400" b="1" kern="0" dirty="0">
                <a:solidFill>
                  <a:srgbClr val="44C1A3">
                    <a:lumMod val="50000"/>
                  </a:srgbClr>
                </a:solidFill>
              </a:rPr>
              <a:t>)</a:t>
            </a:r>
            <a:endParaRPr lang="ru-RU" altLang="uk-UA" sz="2400" b="1" kern="0" dirty="0" smtClean="0">
              <a:solidFill>
                <a:srgbClr val="44C1A3">
                  <a:lumMod val="50000"/>
                </a:srgbClr>
              </a:solidFill>
            </a:endParaRPr>
          </a:p>
        </p:txBody>
      </p:sp>
      <p:sp>
        <p:nvSpPr>
          <p:cNvPr id="36" name="Прямокутник 88"/>
          <p:cNvSpPr>
            <a:spLocks noChangeArrowheads="1"/>
          </p:cNvSpPr>
          <p:nvPr/>
        </p:nvSpPr>
        <p:spPr bwMode="auto">
          <a:xfrm>
            <a:off x="1746252" y="5500072"/>
            <a:ext cx="1044574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uk-UA" altLang="uk-UA" sz="2400" b="1" kern="0" dirty="0">
                <a:solidFill>
                  <a:srgbClr val="44C1A3">
                    <a:lumMod val="50000"/>
                  </a:srgbClr>
                </a:solidFill>
              </a:rPr>
              <a:t>Здатність до творчого пошуку й реалізації нових ідей, до </a:t>
            </a:r>
            <a:r>
              <a:rPr lang="uk-UA" altLang="uk-UA" sz="2400" b="1" kern="0" dirty="0" err="1">
                <a:solidFill>
                  <a:srgbClr val="44C1A3">
                    <a:lumMod val="50000"/>
                  </a:srgbClr>
                </a:solidFill>
              </a:rPr>
              <a:t>самопрезентації</a:t>
            </a:r>
            <a:r>
              <a:rPr lang="uk-UA" altLang="uk-UA" sz="2400" b="1" kern="0" dirty="0">
                <a:solidFill>
                  <a:srgbClr val="44C1A3">
                    <a:lumMod val="50000"/>
                  </a:srgbClr>
                </a:solidFill>
              </a:rPr>
              <a:t> та результатів своєї професійної діяльності; здатність до керування власним життям і кар`єрою (підприємницька компетентність)</a:t>
            </a:r>
            <a:endParaRPr lang="uk-UA" altLang="uk-UA" sz="2400" b="1" kern="0" dirty="0" smtClean="0">
              <a:solidFill>
                <a:srgbClr val="44C1A3">
                  <a:lumMod val="50000"/>
                </a:srgbClr>
              </a:solidFill>
            </a:endParaRPr>
          </a:p>
        </p:txBody>
      </p:sp>
      <p:pic>
        <p:nvPicPr>
          <p:cNvPr id="31" name="Рисунок 30">
            <a:extLst>
              <a:ext uri="{FF2B5EF4-FFF2-40B4-BE49-F238E27FC236}">
                <a16:creationId xmlns="" xmlns:a16="http://schemas.microsoft.com/office/drawing/2014/main" id="{D8E4BD81-A99D-45FB-8BFF-8268D4D10EFD}"/>
              </a:ext>
            </a:extLst>
          </p:cNvPr>
          <p:cNvPicPr>
            <a:picLocks noChangeAspect="1"/>
          </p:cNvPicPr>
          <p:nvPr/>
        </p:nvPicPr>
        <p:blipFill>
          <a:blip r:embed="rId2"/>
          <a:stretch>
            <a:fillRect/>
          </a:stretch>
        </p:blipFill>
        <p:spPr>
          <a:xfrm>
            <a:off x="116781" y="47509"/>
            <a:ext cx="892310" cy="1139635"/>
          </a:xfrm>
          <a:prstGeom prst="rect">
            <a:avLst/>
          </a:prstGeom>
        </p:spPr>
      </p:pic>
      <p:sp>
        <p:nvSpPr>
          <p:cNvPr id="37" name="Заголовок 1">
            <a:extLst>
              <a:ext uri="{FF2B5EF4-FFF2-40B4-BE49-F238E27FC236}">
                <a16:creationId xmlns="" xmlns:a16="http://schemas.microsoft.com/office/drawing/2014/main" id="{1B39CB12-E172-4F97-9ED7-C85876559772}"/>
              </a:ext>
            </a:extLst>
          </p:cNvPr>
          <p:cNvSpPr txBox="1">
            <a:spLocks/>
          </p:cNvSpPr>
          <p:nvPr/>
        </p:nvSpPr>
        <p:spPr>
          <a:xfrm>
            <a:off x="2116903" y="158794"/>
            <a:ext cx="9369083" cy="88101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b="1" dirty="0" err="1" smtClean="0">
                <a:solidFill>
                  <a:srgbClr val="FF0000"/>
                </a:solidFill>
                <a:latin typeface="Times New Roman" panose="02020603050405020304" pitchFamily="18" charset="0"/>
                <a:cs typeface="Times New Roman" panose="02020603050405020304" pitchFamily="18" charset="0"/>
              </a:rPr>
              <a:t>Загальні</a:t>
            </a:r>
            <a:r>
              <a:rPr lang="ru-RU" b="1" dirty="0" smtClean="0">
                <a:solidFill>
                  <a:srgbClr val="FF0000"/>
                </a:solidFill>
                <a:latin typeface="Times New Roman" panose="02020603050405020304" pitchFamily="18" charset="0"/>
                <a:cs typeface="Times New Roman" panose="02020603050405020304" pitchFamily="18" charset="0"/>
              </a:rPr>
              <a:t> </a:t>
            </a:r>
            <a:r>
              <a:rPr lang="ru-RU" b="1" dirty="0" err="1" smtClean="0">
                <a:solidFill>
                  <a:srgbClr val="FF0000"/>
                </a:solidFill>
                <a:latin typeface="Times New Roman" panose="02020603050405020304" pitchFamily="18" charset="0"/>
                <a:cs typeface="Times New Roman" panose="02020603050405020304" pitchFamily="18" charset="0"/>
              </a:rPr>
              <a:t>компетентності</a:t>
            </a:r>
            <a:endParaRPr lang="uk-UA" sz="8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2001875"/>
      </p:ext>
    </p:extLst>
  </p:cSld>
  <p:clrMapOvr>
    <a:masterClrMapping/>
  </p:clrMapOvr>
  <p:timing>
    <p:tnLst>
      <p:par>
        <p:cTn id="1" dur="indefinite" restart="never" nodeType="tmRoot"/>
      </p:par>
    </p:tnLst>
  </p:timing>
</p:sld>
</file>

<file path=ppt/theme/theme1.xml><?xml version="1.0" encoding="utf-8"?>
<a:theme xmlns:a="http://schemas.openxmlformats.org/drawingml/2006/main" name="8">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8">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8">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E9F5BB-97DB-4160-B47A-8FCEBC4F46E5}">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D35D4F14-B0CC-4BD5-A6F5-6EB7AE97AF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45AAC2-3D9B-47D1-B22C-F3D1B3D4DE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2400</Words>
  <Application>Microsoft Office PowerPoint</Application>
  <PresentationFormat>Произвольный</PresentationFormat>
  <Paragraphs>238</Paragraphs>
  <Slides>34</Slides>
  <Notes>13</Notes>
  <HiddenSlides>0</HiddenSlides>
  <MMClips>0</MMClips>
  <ScaleCrop>false</ScaleCrop>
  <HeadingPairs>
    <vt:vector size="4" baseType="variant">
      <vt:variant>
        <vt:lpstr>Тема</vt:lpstr>
      </vt:variant>
      <vt:variant>
        <vt:i4>3</vt:i4>
      </vt:variant>
      <vt:variant>
        <vt:lpstr>Заголовки слайдов</vt:lpstr>
      </vt:variant>
      <vt:variant>
        <vt:i4>34</vt:i4>
      </vt:variant>
    </vt:vector>
  </HeadingPairs>
  <TitlesOfParts>
    <vt:vector size="37" baseType="lpstr">
      <vt:lpstr>8</vt:lpstr>
      <vt:lpstr>1_8</vt:lpstr>
      <vt:lpstr>2_8</vt:lpstr>
      <vt:lpstr> Професійний  стандарт вчителя </vt:lpstr>
      <vt:lpstr>Профстандарт  затверджено за професіями:</vt:lpstr>
      <vt:lpstr>Презентация PowerPoint</vt:lpstr>
      <vt:lpstr>Презентация PowerPoint</vt:lpstr>
      <vt:lpstr>Загальні відомості </vt:lpstr>
      <vt:lpstr>Презентация PowerPoint</vt:lpstr>
      <vt:lpstr>Навчання та професійний розвиток </vt:lpstr>
      <vt:lpstr>Основні документи, що регулюють професійну діяльність </vt:lpstr>
      <vt:lpstr>Презентация PowerPoint</vt:lpstr>
      <vt:lpstr>Презентация PowerPoint</vt:lpstr>
      <vt:lpstr>Опис трудових функцій</vt:lpstr>
      <vt:lpstr>Презентация PowerPoint</vt:lpstr>
      <vt:lpstr>Презентация PowerPoint</vt:lpstr>
      <vt:lpstr>Презентация PowerPoint</vt:lpstr>
      <vt:lpstr>Презентация PowerPoint</vt:lpstr>
      <vt:lpstr>Орієнтовний опис професійних компетентностей вчителя відповідно до категорій</vt:lpstr>
      <vt:lpstr>Дані щодо розроблення та затвердження профстандарту</vt:lpstr>
      <vt:lpstr>Учителі мають мати чітке розуміння власних сильних сторін і сфер професійної діяльності, що потребують покращення; мають моделювати важливість інвестування свого часу в професійний розвиток </vt:lpstr>
      <vt:lpstr>Презентация PowerPoint</vt:lpstr>
      <vt:lpstr>ВИКОРИСТАНІ ДЖЕРЕЛА:</vt:lpstr>
      <vt:lpstr>Організаційне забезпечення підвищення кваліфікації педагогічних працівників закладів освіти </vt:lpstr>
      <vt:lpstr>Стаття 59 Закону України «Про освіту»</vt:lpstr>
      <vt:lpstr>Стаття 59 Закону України «Про освіту»</vt:lpstr>
      <vt:lpstr>Презентация PowerPoint</vt:lpstr>
      <vt:lpstr>Презентация PowerPoint</vt:lpstr>
      <vt:lpstr>Порядок підвищення кваліфікації педагогічних і науково-педагогічних працівників (п.14)</vt:lpstr>
      <vt:lpstr> Лист МОН №1/9-683 від 04.11.19 р. «Щодо підвищення кваліфікації та атестації педагогічних працівників» </vt:lpstr>
      <vt:lpstr>Порядок підвищення кваліфікації педагогічних і науково-педагогічних працівників (п.16)</vt:lpstr>
      <vt:lpstr>Лист МОН №1/9-683 від 04.11.19 р. «Щодо підвищення кваліфікації та атестації педагогічних працівників»</vt:lpstr>
      <vt:lpstr>Порядок підвищення кваліфікації педагогічних і науково-педагогічних працівників (п.16)</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2021-01-06T06:39:52Z</dcterms:created>
  <dcterms:modified xsi:type="dcterms:W3CDTF">2021-08-17T21:27:19Z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